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14"/>
  </p:notesMasterIdLst>
  <p:sldIdLst>
    <p:sldId id="256" r:id="rId2"/>
    <p:sldId id="257" r:id="rId3"/>
    <p:sldId id="258" r:id="rId4"/>
    <p:sldId id="261" r:id="rId5"/>
    <p:sldId id="268" r:id="rId6"/>
    <p:sldId id="262" r:id="rId7"/>
    <p:sldId id="263" r:id="rId8"/>
    <p:sldId id="264" r:id="rId9"/>
    <p:sldId id="265" r:id="rId10"/>
    <p:sldId id="260" r:id="rId11"/>
    <p:sldId id="267" r:id="rId12"/>
    <p:sldId id="266" r:id="rId13"/>
  </p:sldIdLst>
  <p:sldSz cx="9144000" cy="6858000" type="screen4x3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16" autoAdjust="0"/>
    <p:restoredTop sz="79443" autoAdjust="0"/>
  </p:normalViewPr>
  <p:slideViewPr>
    <p:cSldViewPr snapToGrid="0">
      <p:cViewPr varScale="1">
        <p:scale>
          <a:sx n="86" d="100"/>
          <a:sy n="86" d="100"/>
        </p:scale>
        <p:origin x="56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3717191601049867E-2"/>
          <c:y val="0.1115548720472441"/>
          <c:w val="0.91294947506561674"/>
          <c:h val="0.6908550688976378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Before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Prepare paper test</c:v>
                </c:pt>
                <c:pt idx="1">
                  <c:v>Mark score</c:v>
                </c:pt>
                <c:pt idx="2">
                  <c:v>Record</c:v>
                </c:pt>
                <c:pt idx="3">
                  <c:v>Summary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</c:v>
                </c:pt>
                <c:pt idx="1">
                  <c:v>15</c:v>
                </c:pt>
                <c:pt idx="2">
                  <c:v>10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A8-47E1-8BD0-FD1AA6EFECF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After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Prepare paper test</c:v>
                </c:pt>
                <c:pt idx="1">
                  <c:v>Mark score</c:v>
                </c:pt>
                <c:pt idx="2">
                  <c:v>Record</c:v>
                </c:pt>
                <c:pt idx="3">
                  <c:v>Summary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</c:v>
                </c:pt>
                <c:pt idx="1">
                  <c:v>0.2</c:v>
                </c:pt>
                <c:pt idx="2">
                  <c:v>0.5</c:v>
                </c:pt>
                <c:pt idx="3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0A8-47E1-8BD0-FD1AA6EFECF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99"/>
        <c:axId val="1195194896"/>
        <c:axId val="1128913088"/>
      </c:barChart>
      <c:catAx>
        <c:axId val="11951948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vi-VN"/>
          </a:p>
        </c:txPr>
        <c:crossAx val="1128913088"/>
        <c:crosses val="autoZero"/>
        <c:auto val="1"/>
        <c:lblAlgn val="ctr"/>
        <c:lblOffset val="100"/>
        <c:noMultiLvlLbl val="0"/>
      </c:catAx>
      <c:valAx>
        <c:axId val="1128913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vi-VN"/>
          </a:p>
        </c:txPr>
        <c:crossAx val="1195194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6324210680040037E-2"/>
          <c:y val="2.4413728727394226E-3"/>
          <c:w val="0.18385383802604618"/>
          <c:h val="0.130656680864625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vi-V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vi-V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5589109082191036"/>
          <c:y val="0.27114054330331205"/>
          <c:w val="0.50332589302766806"/>
          <c:h val="0.61998670390900634"/>
        </c:manualLayout>
      </c:layout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Before</c:v>
                </c:pt>
              </c:strCache>
            </c:strRef>
          </c:tx>
          <c:spPr>
            <a:ln>
              <a:solidFill>
                <a:srgbClr val="FF3300"/>
              </a:solidFill>
            </a:ln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Presentation</c:v>
                </c:pt>
                <c:pt idx="1">
                  <c:v>Problem Solving</c:v>
                </c:pt>
                <c:pt idx="2">
                  <c:v>Communication</c:v>
                </c:pt>
                <c:pt idx="3">
                  <c:v>Teamwork</c:v>
                </c:pt>
                <c:pt idx="4">
                  <c:v>Programming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2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C4-48A0-9C98-5D746C091A3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After 1 year</c:v>
                </c:pt>
              </c:strCache>
            </c:strRef>
          </c:tx>
          <c:spPr>
            <a:ln w="25400" cap="flat" cmpd="sng" algn="ctr">
              <a:solidFill>
                <a:schemeClr val="accent4"/>
              </a:solidFill>
              <a:prstDash val="solid"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Presentation</c:v>
                </c:pt>
                <c:pt idx="1">
                  <c:v>Problem Solving</c:v>
                </c:pt>
                <c:pt idx="2">
                  <c:v>Communication</c:v>
                </c:pt>
                <c:pt idx="3">
                  <c:v>Teamwork</c:v>
                </c:pt>
                <c:pt idx="4">
                  <c:v>Programming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3</c:v>
                </c:pt>
                <c:pt idx="1">
                  <c:v>3</c:v>
                </c:pt>
                <c:pt idx="2">
                  <c:v>2</c:v>
                </c:pt>
                <c:pt idx="3">
                  <c:v>4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2C4-48A0-9C98-5D746C091A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7797504"/>
        <c:axId val="117679616"/>
      </c:radarChart>
      <c:catAx>
        <c:axId val="107797504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 b="0" i="0"/>
            </a:pPr>
            <a:endParaRPr lang="vi-VN"/>
          </a:p>
        </c:txPr>
        <c:crossAx val="117679616"/>
        <c:crosses val="autoZero"/>
        <c:auto val="1"/>
        <c:lblAlgn val="ctr"/>
        <c:lblOffset val="100"/>
        <c:noMultiLvlLbl val="0"/>
      </c:catAx>
      <c:valAx>
        <c:axId val="117679616"/>
        <c:scaling>
          <c:orientation val="minMax"/>
          <c:max val="5"/>
          <c:min val="0"/>
        </c:scaling>
        <c:delete val="0"/>
        <c:axPos val="l"/>
        <c:majorGridlines/>
        <c:numFmt formatCode="General" sourceLinked="1"/>
        <c:majorTickMark val="cross"/>
        <c:minorTickMark val="none"/>
        <c:tickLblPos val="nextTo"/>
        <c:txPr>
          <a:bodyPr/>
          <a:lstStyle/>
          <a:p>
            <a:pPr>
              <a:defRPr sz="1100" b="1">
                <a:latin typeface="Arial" pitchFamily="34" charset="0"/>
                <a:cs typeface="Arial" pitchFamily="34" charset="0"/>
              </a:defRPr>
            </a:pPr>
            <a:endParaRPr lang="vi-VN"/>
          </a:p>
        </c:txPr>
        <c:crossAx val="107797504"/>
        <c:crosses val="autoZero"/>
        <c:crossBetween val="between"/>
        <c:majorUnit val="1"/>
        <c:minorUnit val="1"/>
      </c:valAx>
    </c:plotArea>
    <c:legend>
      <c:legendPos val="r"/>
      <c:layout>
        <c:manualLayout>
          <c:xMode val="edge"/>
          <c:yMode val="edge"/>
          <c:x val="6.2485741762827771E-2"/>
          <c:y val="9.3368886195451098E-2"/>
          <c:w val="0.34140454272824472"/>
          <c:h val="0.19238860470417904"/>
        </c:manualLayout>
      </c:layout>
      <c:overlay val="0"/>
      <c:txPr>
        <a:bodyPr/>
        <a:lstStyle/>
        <a:p>
          <a:pPr>
            <a:defRPr sz="1050"/>
          </a:pPr>
          <a:endParaRPr lang="vi-VN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vi-V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3BA759-08C0-4F5E-AEF9-223C9A26620C}" type="doc">
      <dgm:prSet loTypeId="urn:microsoft.com/office/officeart/2005/8/layout/chevron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2ADEFDB-D851-4810-BA76-B92D9EB0E382}">
      <dgm:prSet phldrT="[Text]"/>
      <dgm:spPr/>
      <dgm:t>
        <a:bodyPr/>
        <a:lstStyle/>
        <a:p>
          <a:r>
            <a:rPr lang="en-US"/>
            <a:t>1</a:t>
          </a:r>
        </a:p>
      </dgm:t>
    </dgm:pt>
    <dgm:pt modelId="{C2B09F63-D3EE-498C-BF01-5CF5C6BD0155}" type="parTrans" cxnId="{7E3A7D2F-4E6C-4904-BD39-796C94D6553E}">
      <dgm:prSet/>
      <dgm:spPr/>
      <dgm:t>
        <a:bodyPr/>
        <a:lstStyle/>
        <a:p>
          <a:endParaRPr lang="en-US"/>
        </a:p>
      </dgm:t>
    </dgm:pt>
    <dgm:pt modelId="{BCF42C99-7714-4B6A-B93A-CFF692A0CB91}" type="sibTrans" cxnId="{7E3A7D2F-4E6C-4904-BD39-796C94D6553E}">
      <dgm:prSet/>
      <dgm:spPr/>
      <dgm:t>
        <a:bodyPr/>
        <a:lstStyle/>
        <a:p>
          <a:endParaRPr lang="en-US"/>
        </a:p>
      </dgm:t>
    </dgm:pt>
    <dgm:pt modelId="{5197D2F8-23DD-41AC-BB08-CAC0C9915045}">
      <dgm:prSet phldrT="[Text]"/>
      <dgm:spPr/>
      <dgm:t>
        <a:bodyPr/>
        <a:lstStyle/>
        <a:p>
          <a:r>
            <a:rPr lang="en-US" b="1"/>
            <a:t>Introduction </a:t>
          </a:r>
          <a:endParaRPr lang="en-US"/>
        </a:p>
      </dgm:t>
    </dgm:pt>
    <dgm:pt modelId="{FBAF0CCC-40B8-455E-AD87-3D130CBEF2BB}" type="parTrans" cxnId="{36ED0D57-3D51-45F4-AA75-D75C3F4DECB9}">
      <dgm:prSet/>
      <dgm:spPr/>
      <dgm:t>
        <a:bodyPr/>
        <a:lstStyle/>
        <a:p>
          <a:endParaRPr lang="en-US"/>
        </a:p>
      </dgm:t>
    </dgm:pt>
    <dgm:pt modelId="{10EE64EF-CFCE-421F-BB6D-D3C695A3CBFD}" type="sibTrans" cxnId="{36ED0D57-3D51-45F4-AA75-D75C3F4DECB9}">
      <dgm:prSet/>
      <dgm:spPr/>
      <dgm:t>
        <a:bodyPr/>
        <a:lstStyle/>
        <a:p>
          <a:endParaRPr lang="en-US"/>
        </a:p>
      </dgm:t>
    </dgm:pt>
    <dgm:pt modelId="{C6E606E7-E892-4D21-BBB8-200C3F0DCC47}">
      <dgm:prSet phldrT="[Text]"/>
      <dgm:spPr/>
      <dgm:t>
        <a:bodyPr/>
        <a:lstStyle/>
        <a:p>
          <a:r>
            <a:rPr lang="en-US"/>
            <a:t>2</a:t>
          </a:r>
        </a:p>
      </dgm:t>
    </dgm:pt>
    <dgm:pt modelId="{6BE0F37F-B8B6-4421-82B0-79673C51834A}" type="parTrans" cxnId="{6AD6D2F3-563A-473E-8163-829C50D6AD8C}">
      <dgm:prSet/>
      <dgm:spPr/>
      <dgm:t>
        <a:bodyPr/>
        <a:lstStyle/>
        <a:p>
          <a:endParaRPr lang="en-US"/>
        </a:p>
      </dgm:t>
    </dgm:pt>
    <dgm:pt modelId="{B9C8184F-81DA-419B-9F1B-3A45A592DA65}" type="sibTrans" cxnId="{6AD6D2F3-563A-473E-8163-829C50D6AD8C}">
      <dgm:prSet/>
      <dgm:spPr/>
      <dgm:t>
        <a:bodyPr/>
        <a:lstStyle/>
        <a:p>
          <a:endParaRPr lang="en-US"/>
        </a:p>
      </dgm:t>
    </dgm:pt>
    <dgm:pt modelId="{E9A10129-8390-4350-AEDF-57B6F6CEE88B}">
      <dgm:prSet phldrT="[Text]"/>
      <dgm:spPr/>
      <dgm:t>
        <a:bodyPr/>
        <a:lstStyle/>
        <a:p>
          <a:r>
            <a:rPr lang="en-US" b="1" smtClean="0"/>
            <a:t>Difficulties-Solution</a:t>
          </a:r>
          <a:endParaRPr lang="en-US"/>
        </a:p>
      </dgm:t>
    </dgm:pt>
    <dgm:pt modelId="{F3C87F7B-3792-444B-8FB8-0E3AD79C1E56}" type="parTrans" cxnId="{AAB6E616-F606-404E-A5A9-322287E9B35A}">
      <dgm:prSet/>
      <dgm:spPr/>
      <dgm:t>
        <a:bodyPr/>
        <a:lstStyle/>
        <a:p>
          <a:endParaRPr lang="en-US"/>
        </a:p>
      </dgm:t>
    </dgm:pt>
    <dgm:pt modelId="{42CF315B-15CB-4886-98C7-14E1655F6518}" type="sibTrans" cxnId="{AAB6E616-F606-404E-A5A9-322287E9B35A}">
      <dgm:prSet/>
      <dgm:spPr/>
      <dgm:t>
        <a:bodyPr/>
        <a:lstStyle/>
        <a:p>
          <a:endParaRPr lang="en-US"/>
        </a:p>
      </dgm:t>
    </dgm:pt>
    <dgm:pt modelId="{C36746EC-594C-4437-840A-49FEA6441662}">
      <dgm:prSet phldrT="[Text]"/>
      <dgm:spPr/>
      <dgm:t>
        <a:bodyPr/>
        <a:lstStyle/>
        <a:p>
          <a:r>
            <a:rPr lang="en-US" b="1"/>
            <a:t>Skills </a:t>
          </a:r>
          <a:r>
            <a:rPr lang="en-US" b="1" smtClean="0"/>
            <a:t>map-Next plans</a:t>
          </a:r>
          <a:endParaRPr lang="en-US"/>
        </a:p>
      </dgm:t>
    </dgm:pt>
    <dgm:pt modelId="{7DDC8759-74D3-4253-B524-AA25200D4A57}" type="parTrans" cxnId="{0ED48114-5915-440C-8A43-2758E137C539}">
      <dgm:prSet/>
      <dgm:spPr/>
      <dgm:t>
        <a:bodyPr/>
        <a:lstStyle/>
        <a:p>
          <a:endParaRPr lang="en-US"/>
        </a:p>
      </dgm:t>
    </dgm:pt>
    <dgm:pt modelId="{FC2B2FBC-3D31-4D9D-A1D0-EC05B05AEE2E}" type="sibTrans" cxnId="{0ED48114-5915-440C-8A43-2758E137C539}">
      <dgm:prSet/>
      <dgm:spPr/>
      <dgm:t>
        <a:bodyPr/>
        <a:lstStyle/>
        <a:p>
          <a:endParaRPr lang="en-US"/>
        </a:p>
      </dgm:t>
    </dgm:pt>
    <dgm:pt modelId="{0688BE48-08AB-437E-AEBE-4AC18A95E1A3}">
      <dgm:prSet phldrT="[Text]"/>
      <dgm:spPr/>
      <dgm:t>
        <a:bodyPr/>
        <a:lstStyle/>
        <a:p>
          <a:r>
            <a:rPr lang="en-US" b="1" smtClean="0"/>
            <a:t>Result-Lesson</a:t>
          </a:r>
          <a:endParaRPr lang="en-US"/>
        </a:p>
      </dgm:t>
    </dgm:pt>
    <dgm:pt modelId="{3C33137F-F6E4-4BD5-815F-355977E02752}" type="parTrans" cxnId="{C6A5AB3C-8F9F-47FB-8626-91E9540EF153}">
      <dgm:prSet/>
      <dgm:spPr/>
      <dgm:t>
        <a:bodyPr/>
        <a:lstStyle/>
        <a:p>
          <a:endParaRPr lang="en-US"/>
        </a:p>
      </dgm:t>
    </dgm:pt>
    <dgm:pt modelId="{3918E3B7-108A-4144-8406-6C57E5A43EED}" type="sibTrans" cxnId="{C6A5AB3C-8F9F-47FB-8626-91E9540EF153}">
      <dgm:prSet/>
      <dgm:spPr/>
      <dgm:t>
        <a:bodyPr/>
        <a:lstStyle/>
        <a:p>
          <a:endParaRPr lang="en-US"/>
        </a:p>
      </dgm:t>
    </dgm:pt>
    <dgm:pt modelId="{64C4E19A-6DFC-464A-8DEC-1EAF3EE4E59E}">
      <dgm:prSet phldrT="[Text]"/>
      <dgm:spPr/>
      <dgm:t>
        <a:bodyPr/>
        <a:lstStyle/>
        <a:p>
          <a:r>
            <a:rPr lang="en-US" smtClean="0"/>
            <a:t>3</a:t>
          </a:r>
          <a:endParaRPr lang="en-US"/>
        </a:p>
      </dgm:t>
    </dgm:pt>
    <dgm:pt modelId="{249C7150-2D6F-4201-96CE-BD6D86E117D4}" type="parTrans" cxnId="{D4A838E6-F736-4812-BE72-130EA16BAE33}">
      <dgm:prSet/>
      <dgm:spPr/>
      <dgm:t>
        <a:bodyPr/>
        <a:lstStyle/>
        <a:p>
          <a:endParaRPr lang="en-US"/>
        </a:p>
      </dgm:t>
    </dgm:pt>
    <dgm:pt modelId="{EDA5A988-0D26-42F1-836B-A708759E83C5}" type="sibTrans" cxnId="{D4A838E6-F736-4812-BE72-130EA16BAE33}">
      <dgm:prSet/>
      <dgm:spPr/>
      <dgm:t>
        <a:bodyPr/>
        <a:lstStyle/>
        <a:p>
          <a:endParaRPr lang="en-US"/>
        </a:p>
      </dgm:t>
    </dgm:pt>
    <dgm:pt modelId="{E50EC19D-5C91-4EDE-9585-2291C23F66F1}">
      <dgm:prSet phldrT="[Text]"/>
      <dgm:spPr/>
      <dgm:t>
        <a:bodyPr/>
        <a:lstStyle/>
        <a:p>
          <a:r>
            <a:rPr lang="en-US" smtClean="0"/>
            <a:t>4</a:t>
          </a:r>
          <a:endParaRPr lang="en-US"/>
        </a:p>
      </dgm:t>
    </dgm:pt>
    <dgm:pt modelId="{32B163C0-554A-45AC-AA1F-CD475593E40A}" type="parTrans" cxnId="{38539DC6-C0CB-466B-B53E-176E68180380}">
      <dgm:prSet/>
      <dgm:spPr/>
      <dgm:t>
        <a:bodyPr/>
        <a:lstStyle/>
        <a:p>
          <a:endParaRPr lang="en-US"/>
        </a:p>
      </dgm:t>
    </dgm:pt>
    <dgm:pt modelId="{6FE949C6-10F1-45A1-AC7C-FCC87EE4CE66}" type="sibTrans" cxnId="{38539DC6-C0CB-466B-B53E-176E68180380}">
      <dgm:prSet/>
      <dgm:spPr/>
      <dgm:t>
        <a:bodyPr/>
        <a:lstStyle/>
        <a:p>
          <a:endParaRPr lang="en-US"/>
        </a:p>
      </dgm:t>
    </dgm:pt>
    <dgm:pt modelId="{9CD06CCD-5E35-4471-8F34-94CEE1A19428}" type="pres">
      <dgm:prSet presAssocID="{783BA759-08C0-4F5E-AEF9-223C9A26620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12F1160-2CC3-4405-9DE2-70B770E48FBA}" type="pres">
      <dgm:prSet presAssocID="{C2ADEFDB-D851-4810-BA76-B92D9EB0E382}" presName="composite" presStyleCnt="0"/>
      <dgm:spPr/>
    </dgm:pt>
    <dgm:pt modelId="{B9516D7B-EDEF-4508-8AA5-941EA2AE3B7C}" type="pres">
      <dgm:prSet presAssocID="{C2ADEFDB-D851-4810-BA76-B92D9EB0E382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0B34A9-646E-4B62-8642-CC29154238A4}" type="pres">
      <dgm:prSet presAssocID="{C2ADEFDB-D851-4810-BA76-B92D9EB0E382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DCBB24-B97C-468A-9783-397094179D66}" type="pres">
      <dgm:prSet presAssocID="{BCF42C99-7714-4B6A-B93A-CFF692A0CB91}" presName="sp" presStyleCnt="0"/>
      <dgm:spPr/>
    </dgm:pt>
    <dgm:pt modelId="{6FC942C5-7129-456C-AFCC-6D3878BC2437}" type="pres">
      <dgm:prSet presAssocID="{C6E606E7-E892-4D21-BBB8-200C3F0DCC47}" presName="composite" presStyleCnt="0"/>
      <dgm:spPr/>
    </dgm:pt>
    <dgm:pt modelId="{EF620991-B2F0-456E-8493-976231E5719D}" type="pres">
      <dgm:prSet presAssocID="{C6E606E7-E892-4D21-BBB8-200C3F0DCC47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46F1BB-C280-4790-9A85-5BE168EA5D1C}" type="pres">
      <dgm:prSet presAssocID="{C6E606E7-E892-4D21-BBB8-200C3F0DCC47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22E136-64A2-4BD9-BA41-C72E6B195C4C}" type="pres">
      <dgm:prSet presAssocID="{B9C8184F-81DA-419B-9F1B-3A45A592DA65}" presName="sp" presStyleCnt="0"/>
      <dgm:spPr/>
    </dgm:pt>
    <dgm:pt modelId="{7531D253-AF70-4040-B2B3-6FBE5EB2AB35}" type="pres">
      <dgm:prSet presAssocID="{64C4E19A-6DFC-464A-8DEC-1EAF3EE4E59E}" presName="composite" presStyleCnt="0"/>
      <dgm:spPr/>
    </dgm:pt>
    <dgm:pt modelId="{9345C786-B219-4507-9E11-768BB4B96635}" type="pres">
      <dgm:prSet presAssocID="{64C4E19A-6DFC-464A-8DEC-1EAF3EE4E59E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0B5F43-B454-47F9-B435-FF2AE941639D}" type="pres">
      <dgm:prSet presAssocID="{64C4E19A-6DFC-464A-8DEC-1EAF3EE4E59E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407B41-1482-41EF-82E2-A6777F84B2AC}" type="pres">
      <dgm:prSet presAssocID="{EDA5A988-0D26-42F1-836B-A708759E83C5}" presName="sp" presStyleCnt="0"/>
      <dgm:spPr/>
    </dgm:pt>
    <dgm:pt modelId="{4E447B1D-0CEE-471F-94BB-0169196EC657}" type="pres">
      <dgm:prSet presAssocID="{E50EC19D-5C91-4EDE-9585-2291C23F66F1}" presName="composite" presStyleCnt="0"/>
      <dgm:spPr/>
    </dgm:pt>
    <dgm:pt modelId="{BC60AE13-BCA4-4734-9A2B-1419E7D779E1}" type="pres">
      <dgm:prSet presAssocID="{E50EC19D-5C91-4EDE-9585-2291C23F66F1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F3EC7A-CBAB-4051-AB5E-B858F6A1DE85}" type="pres">
      <dgm:prSet presAssocID="{E50EC19D-5C91-4EDE-9585-2291C23F66F1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A9DB76C-62ED-4748-A27F-A96117C77936}" type="presOf" srcId="{C6E606E7-E892-4D21-BBB8-200C3F0DCC47}" destId="{EF620991-B2F0-456E-8493-976231E5719D}" srcOrd="0" destOrd="0" presId="urn:microsoft.com/office/officeart/2005/8/layout/chevron2"/>
    <dgm:cxn modelId="{1326D1F8-3BF7-4882-AC5A-9B9F554E0882}" type="presOf" srcId="{0688BE48-08AB-437E-AEBE-4AC18A95E1A3}" destId="{5D0B5F43-B454-47F9-B435-FF2AE941639D}" srcOrd="0" destOrd="0" presId="urn:microsoft.com/office/officeart/2005/8/layout/chevron2"/>
    <dgm:cxn modelId="{68F205DD-BED8-40AC-804E-BFAAEAA13977}" type="presOf" srcId="{64C4E19A-6DFC-464A-8DEC-1EAF3EE4E59E}" destId="{9345C786-B219-4507-9E11-768BB4B96635}" srcOrd="0" destOrd="0" presId="urn:microsoft.com/office/officeart/2005/8/layout/chevron2"/>
    <dgm:cxn modelId="{6AD6D2F3-563A-473E-8163-829C50D6AD8C}" srcId="{783BA759-08C0-4F5E-AEF9-223C9A26620C}" destId="{C6E606E7-E892-4D21-BBB8-200C3F0DCC47}" srcOrd="1" destOrd="0" parTransId="{6BE0F37F-B8B6-4421-82B0-79673C51834A}" sibTransId="{B9C8184F-81DA-419B-9F1B-3A45A592DA65}"/>
    <dgm:cxn modelId="{AAB6E616-F606-404E-A5A9-322287E9B35A}" srcId="{C6E606E7-E892-4D21-BBB8-200C3F0DCC47}" destId="{E9A10129-8390-4350-AEDF-57B6F6CEE88B}" srcOrd="0" destOrd="0" parTransId="{F3C87F7B-3792-444B-8FB8-0E3AD79C1E56}" sibTransId="{42CF315B-15CB-4886-98C7-14E1655F6518}"/>
    <dgm:cxn modelId="{7E3A7D2F-4E6C-4904-BD39-796C94D6553E}" srcId="{783BA759-08C0-4F5E-AEF9-223C9A26620C}" destId="{C2ADEFDB-D851-4810-BA76-B92D9EB0E382}" srcOrd="0" destOrd="0" parTransId="{C2B09F63-D3EE-498C-BF01-5CF5C6BD0155}" sibTransId="{BCF42C99-7714-4B6A-B93A-CFF692A0CB91}"/>
    <dgm:cxn modelId="{457805B3-5890-4E16-9FF9-C7155698B9E5}" type="presOf" srcId="{5197D2F8-23DD-41AC-BB08-CAC0C9915045}" destId="{200B34A9-646E-4B62-8642-CC29154238A4}" srcOrd="0" destOrd="0" presId="urn:microsoft.com/office/officeart/2005/8/layout/chevron2"/>
    <dgm:cxn modelId="{90F1630C-D111-4D09-92EB-44C7892832F5}" type="presOf" srcId="{E50EC19D-5C91-4EDE-9585-2291C23F66F1}" destId="{BC60AE13-BCA4-4734-9A2B-1419E7D779E1}" srcOrd="0" destOrd="0" presId="urn:microsoft.com/office/officeart/2005/8/layout/chevron2"/>
    <dgm:cxn modelId="{F812BAC0-313B-4015-9BA6-1C2603145474}" type="presOf" srcId="{C36746EC-594C-4437-840A-49FEA6441662}" destId="{96F3EC7A-CBAB-4051-AB5E-B858F6A1DE85}" srcOrd="0" destOrd="0" presId="urn:microsoft.com/office/officeart/2005/8/layout/chevron2"/>
    <dgm:cxn modelId="{36ED0D57-3D51-45F4-AA75-D75C3F4DECB9}" srcId="{C2ADEFDB-D851-4810-BA76-B92D9EB0E382}" destId="{5197D2F8-23DD-41AC-BB08-CAC0C9915045}" srcOrd="0" destOrd="0" parTransId="{FBAF0CCC-40B8-455E-AD87-3D130CBEF2BB}" sibTransId="{10EE64EF-CFCE-421F-BB6D-D3C695A3CBFD}"/>
    <dgm:cxn modelId="{0ED48114-5915-440C-8A43-2758E137C539}" srcId="{E50EC19D-5C91-4EDE-9585-2291C23F66F1}" destId="{C36746EC-594C-4437-840A-49FEA6441662}" srcOrd="0" destOrd="0" parTransId="{7DDC8759-74D3-4253-B524-AA25200D4A57}" sibTransId="{FC2B2FBC-3D31-4D9D-A1D0-EC05B05AEE2E}"/>
    <dgm:cxn modelId="{38539DC6-C0CB-466B-B53E-176E68180380}" srcId="{783BA759-08C0-4F5E-AEF9-223C9A26620C}" destId="{E50EC19D-5C91-4EDE-9585-2291C23F66F1}" srcOrd="3" destOrd="0" parTransId="{32B163C0-554A-45AC-AA1F-CD475593E40A}" sibTransId="{6FE949C6-10F1-45A1-AC7C-FCC87EE4CE66}"/>
    <dgm:cxn modelId="{530C87E8-79A1-44C4-8B58-15854BE4377E}" type="presOf" srcId="{E9A10129-8390-4350-AEDF-57B6F6CEE88B}" destId="{3846F1BB-C280-4790-9A85-5BE168EA5D1C}" srcOrd="0" destOrd="0" presId="urn:microsoft.com/office/officeart/2005/8/layout/chevron2"/>
    <dgm:cxn modelId="{A97A9C5F-571E-488F-A6E3-D74F72D8A35D}" type="presOf" srcId="{783BA759-08C0-4F5E-AEF9-223C9A26620C}" destId="{9CD06CCD-5E35-4471-8F34-94CEE1A19428}" srcOrd="0" destOrd="0" presId="urn:microsoft.com/office/officeart/2005/8/layout/chevron2"/>
    <dgm:cxn modelId="{A17F5B0C-E5CD-41CF-8324-EE8528861F45}" type="presOf" srcId="{C2ADEFDB-D851-4810-BA76-B92D9EB0E382}" destId="{B9516D7B-EDEF-4508-8AA5-941EA2AE3B7C}" srcOrd="0" destOrd="0" presId="urn:microsoft.com/office/officeart/2005/8/layout/chevron2"/>
    <dgm:cxn modelId="{D4A838E6-F736-4812-BE72-130EA16BAE33}" srcId="{783BA759-08C0-4F5E-AEF9-223C9A26620C}" destId="{64C4E19A-6DFC-464A-8DEC-1EAF3EE4E59E}" srcOrd="2" destOrd="0" parTransId="{249C7150-2D6F-4201-96CE-BD6D86E117D4}" sibTransId="{EDA5A988-0D26-42F1-836B-A708759E83C5}"/>
    <dgm:cxn modelId="{C6A5AB3C-8F9F-47FB-8626-91E9540EF153}" srcId="{64C4E19A-6DFC-464A-8DEC-1EAF3EE4E59E}" destId="{0688BE48-08AB-437E-AEBE-4AC18A95E1A3}" srcOrd="0" destOrd="0" parTransId="{3C33137F-F6E4-4BD5-815F-355977E02752}" sibTransId="{3918E3B7-108A-4144-8406-6C57E5A43EED}"/>
    <dgm:cxn modelId="{E83280D9-17D6-4A13-8FCD-9A7F242041B4}" type="presParOf" srcId="{9CD06CCD-5E35-4471-8F34-94CEE1A19428}" destId="{A12F1160-2CC3-4405-9DE2-70B770E48FBA}" srcOrd="0" destOrd="0" presId="urn:microsoft.com/office/officeart/2005/8/layout/chevron2"/>
    <dgm:cxn modelId="{045C88F1-241B-4903-A507-B207C7A15A8F}" type="presParOf" srcId="{A12F1160-2CC3-4405-9DE2-70B770E48FBA}" destId="{B9516D7B-EDEF-4508-8AA5-941EA2AE3B7C}" srcOrd="0" destOrd="0" presId="urn:microsoft.com/office/officeart/2005/8/layout/chevron2"/>
    <dgm:cxn modelId="{F9915A42-A5EC-4BF6-902E-D1EF03311B15}" type="presParOf" srcId="{A12F1160-2CC3-4405-9DE2-70B770E48FBA}" destId="{200B34A9-646E-4B62-8642-CC29154238A4}" srcOrd="1" destOrd="0" presId="urn:microsoft.com/office/officeart/2005/8/layout/chevron2"/>
    <dgm:cxn modelId="{01F4A3A5-7E06-4B8A-867F-BE00A9E9D10A}" type="presParOf" srcId="{9CD06CCD-5E35-4471-8F34-94CEE1A19428}" destId="{18DCBB24-B97C-468A-9783-397094179D66}" srcOrd="1" destOrd="0" presId="urn:microsoft.com/office/officeart/2005/8/layout/chevron2"/>
    <dgm:cxn modelId="{D4F8B8DB-1E9F-4DB2-AC7F-C046CC4A9AE0}" type="presParOf" srcId="{9CD06CCD-5E35-4471-8F34-94CEE1A19428}" destId="{6FC942C5-7129-456C-AFCC-6D3878BC2437}" srcOrd="2" destOrd="0" presId="urn:microsoft.com/office/officeart/2005/8/layout/chevron2"/>
    <dgm:cxn modelId="{92690627-B63D-47E0-85B0-4C24976EDB79}" type="presParOf" srcId="{6FC942C5-7129-456C-AFCC-6D3878BC2437}" destId="{EF620991-B2F0-456E-8493-976231E5719D}" srcOrd="0" destOrd="0" presId="urn:microsoft.com/office/officeart/2005/8/layout/chevron2"/>
    <dgm:cxn modelId="{A152ED0D-816E-466E-8328-4D28904E095B}" type="presParOf" srcId="{6FC942C5-7129-456C-AFCC-6D3878BC2437}" destId="{3846F1BB-C280-4790-9A85-5BE168EA5D1C}" srcOrd="1" destOrd="0" presId="urn:microsoft.com/office/officeart/2005/8/layout/chevron2"/>
    <dgm:cxn modelId="{7AB5065F-EF53-4877-AD56-8FDF3C387DCB}" type="presParOf" srcId="{9CD06CCD-5E35-4471-8F34-94CEE1A19428}" destId="{A122E136-64A2-4BD9-BA41-C72E6B195C4C}" srcOrd="3" destOrd="0" presId="urn:microsoft.com/office/officeart/2005/8/layout/chevron2"/>
    <dgm:cxn modelId="{28539E2C-BA8A-4C73-8548-A4CE45B777CA}" type="presParOf" srcId="{9CD06CCD-5E35-4471-8F34-94CEE1A19428}" destId="{7531D253-AF70-4040-B2B3-6FBE5EB2AB35}" srcOrd="4" destOrd="0" presId="urn:microsoft.com/office/officeart/2005/8/layout/chevron2"/>
    <dgm:cxn modelId="{EE691A4E-6BF2-4F9A-A8C1-3F36150740B7}" type="presParOf" srcId="{7531D253-AF70-4040-B2B3-6FBE5EB2AB35}" destId="{9345C786-B219-4507-9E11-768BB4B96635}" srcOrd="0" destOrd="0" presId="urn:microsoft.com/office/officeart/2005/8/layout/chevron2"/>
    <dgm:cxn modelId="{49B0C7CC-DB8D-4934-8ED8-1AB671C71607}" type="presParOf" srcId="{7531D253-AF70-4040-B2B3-6FBE5EB2AB35}" destId="{5D0B5F43-B454-47F9-B435-FF2AE941639D}" srcOrd="1" destOrd="0" presId="urn:microsoft.com/office/officeart/2005/8/layout/chevron2"/>
    <dgm:cxn modelId="{4BA850AF-82A5-4365-9F0E-BAD6C8DDC4CA}" type="presParOf" srcId="{9CD06CCD-5E35-4471-8F34-94CEE1A19428}" destId="{45407B41-1482-41EF-82E2-A6777F84B2AC}" srcOrd="5" destOrd="0" presId="urn:microsoft.com/office/officeart/2005/8/layout/chevron2"/>
    <dgm:cxn modelId="{62F0784E-6878-43D6-A89D-800B515542FC}" type="presParOf" srcId="{9CD06CCD-5E35-4471-8F34-94CEE1A19428}" destId="{4E447B1D-0CEE-471F-94BB-0169196EC657}" srcOrd="6" destOrd="0" presId="urn:microsoft.com/office/officeart/2005/8/layout/chevron2"/>
    <dgm:cxn modelId="{52D7E271-B33E-4260-B9FF-9C6BAB370208}" type="presParOf" srcId="{4E447B1D-0CEE-471F-94BB-0169196EC657}" destId="{BC60AE13-BCA4-4734-9A2B-1419E7D779E1}" srcOrd="0" destOrd="0" presId="urn:microsoft.com/office/officeart/2005/8/layout/chevron2"/>
    <dgm:cxn modelId="{CD2337BC-A53E-4CE9-B8A8-31A76D727B92}" type="presParOf" srcId="{4E447B1D-0CEE-471F-94BB-0169196EC657}" destId="{96F3EC7A-CBAB-4051-AB5E-B858F6A1DE8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4E45E4-92F3-4961-8727-6E43A1AFBD2B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C224F2-AFDA-4827-9B3E-77D2AE3DF430}">
      <dgm:prSet phldrT="[Text]" custT="1"/>
      <dgm:spPr/>
      <dgm:t>
        <a:bodyPr/>
        <a:lstStyle/>
        <a:p>
          <a:r>
            <a:rPr lang="en-US" sz="1200">
              <a:latin typeface="Segoe UI" panose="020B0502040204020203" pitchFamily="34" charset="0"/>
              <a:cs typeface="Segoe UI" panose="020B0502040204020203" pitchFamily="34" charset="0"/>
            </a:rPr>
            <a:t> ESD System</a:t>
          </a:r>
        </a:p>
      </dgm:t>
    </dgm:pt>
    <dgm:pt modelId="{B30ACB2E-EC03-4AAE-AEE0-A10CA4C139D6}" type="parTrans" cxnId="{9B0C31E1-2AEC-487D-AFB5-03C81776F756}">
      <dgm:prSet/>
      <dgm:spPr/>
      <dgm:t>
        <a:bodyPr/>
        <a:lstStyle/>
        <a:p>
          <a:endParaRPr lang="en-US"/>
        </a:p>
      </dgm:t>
    </dgm:pt>
    <dgm:pt modelId="{69FBCDCB-7E71-478E-AB36-A081674257F4}" type="sibTrans" cxnId="{9B0C31E1-2AEC-487D-AFB5-03C81776F756}">
      <dgm:prSet/>
      <dgm:spPr/>
      <dgm:t>
        <a:bodyPr/>
        <a:lstStyle/>
        <a:p>
          <a:endParaRPr lang="en-US"/>
        </a:p>
      </dgm:t>
    </dgm:pt>
    <dgm:pt modelId="{78A4BE86-8E46-49BA-B0AC-A252F559DAAA}">
      <dgm:prSet phldrT="[Text]" custT="1"/>
      <dgm:spPr/>
      <dgm:t>
        <a:bodyPr/>
        <a:lstStyle/>
        <a:p>
          <a:r>
            <a:rPr lang="en-US" sz="1200">
              <a:latin typeface="Segoe UI" panose="020B0502040204020203" pitchFamily="34" charset="0"/>
              <a:cs typeface="Segoe UI" panose="020B0502040204020203" pitchFamily="34" charset="0"/>
            </a:rPr>
            <a:t>HR System</a:t>
          </a:r>
        </a:p>
      </dgm:t>
    </dgm:pt>
    <dgm:pt modelId="{BD530C72-B357-416B-A61F-9DCDA18CCA2B}" type="parTrans" cxnId="{4C6A410C-B281-4391-ADE4-41BF5386BDE8}">
      <dgm:prSet/>
      <dgm:spPr/>
      <dgm:t>
        <a:bodyPr/>
        <a:lstStyle/>
        <a:p>
          <a:endParaRPr lang="en-US"/>
        </a:p>
      </dgm:t>
    </dgm:pt>
    <dgm:pt modelId="{F4CFDCCA-2DD9-4E8A-8ACB-CB6F7CA61B64}" type="sibTrans" cxnId="{4C6A410C-B281-4391-ADE4-41BF5386BDE8}">
      <dgm:prSet/>
      <dgm:spPr/>
      <dgm:t>
        <a:bodyPr/>
        <a:lstStyle/>
        <a:p>
          <a:endParaRPr lang="en-US"/>
        </a:p>
      </dgm:t>
    </dgm:pt>
    <dgm:pt modelId="{1FB5DEF8-8FC4-4844-B88F-CF5E91E0D6E8}">
      <dgm:prSet phldrT="[Text]" custT="1"/>
      <dgm:spPr/>
      <dgm:t>
        <a:bodyPr/>
        <a:lstStyle/>
        <a:p>
          <a:r>
            <a:rPr lang="en-US" sz="1200">
              <a:latin typeface="Segoe UI" panose="020B0502040204020203" pitchFamily="34" charset="0"/>
              <a:cs typeface="Segoe UI" panose="020B0502040204020203" pitchFamily="34" charset="0"/>
            </a:rPr>
            <a:t>SMT_Outgoing System</a:t>
          </a:r>
        </a:p>
      </dgm:t>
    </dgm:pt>
    <dgm:pt modelId="{8F7726CD-FAB4-47F1-9D0C-88BC04F3DAE9}" type="parTrans" cxnId="{BC42C090-EAF2-4DB7-AEA4-C264DBC27AD1}">
      <dgm:prSet/>
      <dgm:spPr/>
      <dgm:t>
        <a:bodyPr/>
        <a:lstStyle/>
        <a:p>
          <a:endParaRPr lang="en-US"/>
        </a:p>
      </dgm:t>
    </dgm:pt>
    <dgm:pt modelId="{94D543A5-888C-451C-9297-2250EC318122}" type="sibTrans" cxnId="{BC42C090-EAF2-4DB7-AEA4-C264DBC27AD1}">
      <dgm:prSet/>
      <dgm:spPr/>
      <dgm:t>
        <a:bodyPr/>
        <a:lstStyle/>
        <a:p>
          <a:endParaRPr lang="en-US"/>
        </a:p>
      </dgm:t>
    </dgm:pt>
    <dgm:pt modelId="{86182A06-8EA2-4B5A-AE96-B0B7790DAAE2}">
      <dgm:prSet phldrT="[Text]" custT="1"/>
      <dgm:spPr/>
      <dgm:t>
        <a:bodyPr/>
        <a:lstStyle/>
        <a:p>
          <a:r>
            <a:rPr lang="en-US" sz="1200">
              <a:latin typeface="Segoe UI" panose="020B0502040204020203" pitchFamily="34" charset="0"/>
              <a:cs typeface="Segoe UI" panose="020B0502040204020203" pitchFamily="34" charset="0"/>
            </a:rPr>
            <a:t>Inv System(PDC)</a:t>
          </a:r>
        </a:p>
      </dgm:t>
    </dgm:pt>
    <dgm:pt modelId="{D5BC47F0-E453-4E88-8BAA-74BADF7ABBDD}" type="parTrans" cxnId="{DBA49E7B-3A73-4683-ADA6-78662F3D9EB4}">
      <dgm:prSet/>
      <dgm:spPr/>
      <dgm:t>
        <a:bodyPr/>
        <a:lstStyle/>
        <a:p>
          <a:endParaRPr lang="en-US"/>
        </a:p>
      </dgm:t>
    </dgm:pt>
    <dgm:pt modelId="{722C47FE-4FF1-440F-A0F0-C66D9C9F46B0}" type="sibTrans" cxnId="{DBA49E7B-3A73-4683-ADA6-78662F3D9EB4}">
      <dgm:prSet/>
      <dgm:spPr/>
      <dgm:t>
        <a:bodyPr/>
        <a:lstStyle/>
        <a:p>
          <a:endParaRPr lang="en-US"/>
        </a:p>
      </dgm:t>
    </dgm:pt>
    <dgm:pt modelId="{72ED5768-BABE-476B-8865-34465DF6262C}">
      <dgm:prSet phldrT="[Text]"/>
      <dgm:spPr/>
      <dgm:t>
        <a:bodyPr/>
        <a:lstStyle/>
        <a:p>
          <a:r>
            <a:rPr lang="en-US">
              <a:latin typeface="Segoe UI" panose="020B0502040204020203" pitchFamily="34" charset="0"/>
              <a:cs typeface="Segoe UI" panose="020B0502040204020203" pitchFamily="34" charset="0"/>
            </a:rPr>
            <a:t>Repair System</a:t>
          </a:r>
        </a:p>
      </dgm:t>
    </dgm:pt>
    <dgm:pt modelId="{E8B372F4-D38D-45F6-8D8A-2CE216B139F9}" type="parTrans" cxnId="{314BD177-5D20-4F8B-B630-F72129DF76E8}">
      <dgm:prSet/>
      <dgm:spPr/>
      <dgm:t>
        <a:bodyPr/>
        <a:lstStyle/>
        <a:p>
          <a:endParaRPr lang="en-US"/>
        </a:p>
      </dgm:t>
    </dgm:pt>
    <dgm:pt modelId="{A1D75E28-E6C1-4AFB-87B9-20328034BCB7}" type="sibTrans" cxnId="{314BD177-5D20-4F8B-B630-F72129DF76E8}">
      <dgm:prSet/>
      <dgm:spPr/>
      <dgm:t>
        <a:bodyPr/>
        <a:lstStyle/>
        <a:p>
          <a:endParaRPr lang="en-US"/>
        </a:p>
      </dgm:t>
    </dgm:pt>
    <dgm:pt modelId="{524122C3-ADD6-4147-B561-6736CF5AC557}" type="pres">
      <dgm:prSet presAssocID="{414E45E4-92F3-4961-8727-6E43A1AFBD2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3687900-413C-49EF-A97F-A6936E540451}" type="pres">
      <dgm:prSet presAssocID="{D5C224F2-AFDA-4827-9B3E-77D2AE3DF430}" presName="composite" presStyleCnt="0"/>
      <dgm:spPr/>
    </dgm:pt>
    <dgm:pt modelId="{719F5D0D-4EB2-43C1-AA43-863182B359E1}" type="pres">
      <dgm:prSet presAssocID="{D5C224F2-AFDA-4827-9B3E-77D2AE3DF430}" presName="rect1" presStyleLbl="bgImgPlace1" presStyleIdx="0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en-US"/>
        </a:p>
      </dgm:t>
    </dgm:pt>
    <dgm:pt modelId="{E39FE7BB-B82B-4C87-AED7-B92B7B50C6F6}" type="pres">
      <dgm:prSet presAssocID="{D5C224F2-AFDA-4827-9B3E-77D2AE3DF430}" presName="wedgeRectCallout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EDBD18-41A6-40AA-B337-E7EDC382735E}" type="pres">
      <dgm:prSet presAssocID="{69FBCDCB-7E71-478E-AB36-A081674257F4}" presName="sibTrans" presStyleCnt="0"/>
      <dgm:spPr/>
    </dgm:pt>
    <dgm:pt modelId="{FB49715C-A734-4C10-90F6-3CC209573E97}" type="pres">
      <dgm:prSet presAssocID="{78A4BE86-8E46-49BA-B0AC-A252F559DAAA}" presName="composite" presStyleCnt="0"/>
      <dgm:spPr/>
    </dgm:pt>
    <dgm:pt modelId="{4F6618E6-717A-49CB-BD58-E841C433EFB9}" type="pres">
      <dgm:prSet presAssocID="{78A4BE86-8E46-49BA-B0AC-A252F559DAAA}" presName="rect1" presStyleLbl="bgImgPlace1" presStyleIdx="1" presStyleCnt="5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en-US"/>
        </a:p>
      </dgm:t>
    </dgm:pt>
    <dgm:pt modelId="{98773C2C-A671-42ED-86F2-1CE8DBD8FA7F}" type="pres">
      <dgm:prSet presAssocID="{78A4BE86-8E46-49BA-B0AC-A252F559DAAA}" presName="wedgeRectCallout1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158292-47DB-48BB-8893-66A1FFBD9660}" type="pres">
      <dgm:prSet presAssocID="{F4CFDCCA-2DD9-4E8A-8ACB-CB6F7CA61B64}" presName="sibTrans" presStyleCnt="0"/>
      <dgm:spPr/>
    </dgm:pt>
    <dgm:pt modelId="{CDDBC355-22D3-4A3E-93CB-1E05862A1845}" type="pres">
      <dgm:prSet presAssocID="{1FB5DEF8-8FC4-4844-B88F-CF5E91E0D6E8}" presName="composite" presStyleCnt="0"/>
      <dgm:spPr/>
    </dgm:pt>
    <dgm:pt modelId="{39E27FC2-7413-4AF8-8119-CFA7743C55AD}" type="pres">
      <dgm:prSet presAssocID="{1FB5DEF8-8FC4-4844-B88F-CF5E91E0D6E8}" presName="rect1" presStyleLbl="bgImgPlace1" presStyleIdx="2" presStyleCnt="5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en-US"/>
        </a:p>
      </dgm:t>
    </dgm:pt>
    <dgm:pt modelId="{43EABF49-8BC1-421A-AEBF-0B1B5D8D5AE9}" type="pres">
      <dgm:prSet presAssocID="{1FB5DEF8-8FC4-4844-B88F-CF5E91E0D6E8}" presName="wedgeRectCallout1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1DCA78-BDD4-4548-8B0E-C727772436CC}" type="pres">
      <dgm:prSet presAssocID="{94D543A5-888C-451C-9297-2250EC318122}" presName="sibTrans" presStyleCnt="0"/>
      <dgm:spPr/>
    </dgm:pt>
    <dgm:pt modelId="{A5416AFC-ABA3-4B61-B10F-633D6A9EA4D4}" type="pres">
      <dgm:prSet presAssocID="{72ED5768-BABE-476B-8865-34465DF6262C}" presName="composite" presStyleCnt="0"/>
      <dgm:spPr/>
    </dgm:pt>
    <dgm:pt modelId="{0BB32FDA-77E5-43B0-9528-4049A42CD68D}" type="pres">
      <dgm:prSet presAssocID="{72ED5768-BABE-476B-8865-34465DF6262C}" presName="rect1" presStyleLbl="bgImgPlace1" presStyleIdx="3" presStyleCnt="5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en-US"/>
        </a:p>
      </dgm:t>
    </dgm:pt>
    <dgm:pt modelId="{EB77F345-AF17-488F-8801-AE535EF36131}" type="pres">
      <dgm:prSet presAssocID="{72ED5768-BABE-476B-8865-34465DF6262C}" presName="wedgeRectCallout1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C003AF-102B-4F2C-8C98-F7C6074959A4}" type="pres">
      <dgm:prSet presAssocID="{A1D75E28-E6C1-4AFB-87B9-20328034BCB7}" presName="sibTrans" presStyleCnt="0"/>
      <dgm:spPr/>
    </dgm:pt>
    <dgm:pt modelId="{A550CBAB-E7D6-4F0D-964B-42BD56DBD7C4}" type="pres">
      <dgm:prSet presAssocID="{86182A06-8EA2-4B5A-AE96-B0B7790DAAE2}" presName="composite" presStyleCnt="0"/>
      <dgm:spPr/>
    </dgm:pt>
    <dgm:pt modelId="{920BE69B-9AA5-462C-91F2-728514CBB036}" type="pres">
      <dgm:prSet presAssocID="{86182A06-8EA2-4B5A-AE96-B0B7790DAAE2}" presName="rect1" presStyleLbl="bgImgPlace1" presStyleIdx="4" presStyleCnt="5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en-US"/>
        </a:p>
      </dgm:t>
    </dgm:pt>
    <dgm:pt modelId="{2AD74B7A-9298-4CEA-AB5C-FC65EB5374FB}" type="pres">
      <dgm:prSet presAssocID="{86182A06-8EA2-4B5A-AE96-B0B7790DAAE2}" presName="wedgeRectCallout1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F0D5BCB-361F-4624-AC4F-6339B9D55361}" type="presOf" srcId="{72ED5768-BABE-476B-8865-34465DF6262C}" destId="{EB77F345-AF17-488F-8801-AE535EF36131}" srcOrd="0" destOrd="0" presId="urn:microsoft.com/office/officeart/2008/layout/BendingPictureCaptionList"/>
    <dgm:cxn modelId="{DBA49E7B-3A73-4683-ADA6-78662F3D9EB4}" srcId="{414E45E4-92F3-4961-8727-6E43A1AFBD2B}" destId="{86182A06-8EA2-4B5A-AE96-B0B7790DAAE2}" srcOrd="4" destOrd="0" parTransId="{D5BC47F0-E453-4E88-8BAA-74BADF7ABBDD}" sibTransId="{722C47FE-4FF1-440F-A0F0-C66D9C9F46B0}"/>
    <dgm:cxn modelId="{27C06B40-B2AF-4931-A35F-0410A2296989}" type="presOf" srcId="{D5C224F2-AFDA-4827-9B3E-77D2AE3DF430}" destId="{E39FE7BB-B82B-4C87-AED7-B92B7B50C6F6}" srcOrd="0" destOrd="0" presId="urn:microsoft.com/office/officeart/2008/layout/BendingPictureCaptionList"/>
    <dgm:cxn modelId="{9B0C31E1-2AEC-487D-AFB5-03C81776F756}" srcId="{414E45E4-92F3-4961-8727-6E43A1AFBD2B}" destId="{D5C224F2-AFDA-4827-9B3E-77D2AE3DF430}" srcOrd="0" destOrd="0" parTransId="{B30ACB2E-EC03-4AAE-AEE0-A10CA4C139D6}" sibTransId="{69FBCDCB-7E71-478E-AB36-A081674257F4}"/>
    <dgm:cxn modelId="{E20F8DF2-2155-4BB3-BAF2-E67C4B51F1DE}" type="presOf" srcId="{1FB5DEF8-8FC4-4844-B88F-CF5E91E0D6E8}" destId="{43EABF49-8BC1-421A-AEBF-0B1B5D8D5AE9}" srcOrd="0" destOrd="0" presId="urn:microsoft.com/office/officeart/2008/layout/BendingPictureCaptionList"/>
    <dgm:cxn modelId="{35B74D25-B0EC-4842-A557-31571892AF0A}" type="presOf" srcId="{86182A06-8EA2-4B5A-AE96-B0B7790DAAE2}" destId="{2AD74B7A-9298-4CEA-AB5C-FC65EB5374FB}" srcOrd="0" destOrd="0" presId="urn:microsoft.com/office/officeart/2008/layout/BendingPictureCaptionList"/>
    <dgm:cxn modelId="{BC42C090-EAF2-4DB7-AEA4-C264DBC27AD1}" srcId="{414E45E4-92F3-4961-8727-6E43A1AFBD2B}" destId="{1FB5DEF8-8FC4-4844-B88F-CF5E91E0D6E8}" srcOrd="2" destOrd="0" parTransId="{8F7726CD-FAB4-47F1-9D0C-88BC04F3DAE9}" sibTransId="{94D543A5-888C-451C-9297-2250EC318122}"/>
    <dgm:cxn modelId="{192E1909-49ED-448B-B328-274AE78E8902}" type="presOf" srcId="{414E45E4-92F3-4961-8727-6E43A1AFBD2B}" destId="{524122C3-ADD6-4147-B561-6736CF5AC557}" srcOrd="0" destOrd="0" presId="urn:microsoft.com/office/officeart/2008/layout/BendingPictureCaptionList"/>
    <dgm:cxn modelId="{314BD177-5D20-4F8B-B630-F72129DF76E8}" srcId="{414E45E4-92F3-4961-8727-6E43A1AFBD2B}" destId="{72ED5768-BABE-476B-8865-34465DF6262C}" srcOrd="3" destOrd="0" parTransId="{E8B372F4-D38D-45F6-8D8A-2CE216B139F9}" sibTransId="{A1D75E28-E6C1-4AFB-87B9-20328034BCB7}"/>
    <dgm:cxn modelId="{0B30A3B0-E8FD-4E4A-A0DD-E74A79C30F37}" type="presOf" srcId="{78A4BE86-8E46-49BA-B0AC-A252F559DAAA}" destId="{98773C2C-A671-42ED-86F2-1CE8DBD8FA7F}" srcOrd="0" destOrd="0" presId="urn:microsoft.com/office/officeart/2008/layout/BendingPictureCaptionList"/>
    <dgm:cxn modelId="{4C6A410C-B281-4391-ADE4-41BF5386BDE8}" srcId="{414E45E4-92F3-4961-8727-6E43A1AFBD2B}" destId="{78A4BE86-8E46-49BA-B0AC-A252F559DAAA}" srcOrd="1" destOrd="0" parTransId="{BD530C72-B357-416B-A61F-9DCDA18CCA2B}" sibTransId="{F4CFDCCA-2DD9-4E8A-8ACB-CB6F7CA61B64}"/>
    <dgm:cxn modelId="{16D97586-D6C3-4386-BF23-69066494B4B5}" type="presParOf" srcId="{524122C3-ADD6-4147-B561-6736CF5AC557}" destId="{F3687900-413C-49EF-A97F-A6936E540451}" srcOrd="0" destOrd="0" presId="urn:microsoft.com/office/officeart/2008/layout/BendingPictureCaptionList"/>
    <dgm:cxn modelId="{C655C82B-F388-45E8-82CB-940C6D026D93}" type="presParOf" srcId="{F3687900-413C-49EF-A97F-A6936E540451}" destId="{719F5D0D-4EB2-43C1-AA43-863182B359E1}" srcOrd="0" destOrd="0" presId="urn:microsoft.com/office/officeart/2008/layout/BendingPictureCaptionList"/>
    <dgm:cxn modelId="{6B7C9BA3-5F00-403E-8BFE-B749109A1FDE}" type="presParOf" srcId="{F3687900-413C-49EF-A97F-A6936E540451}" destId="{E39FE7BB-B82B-4C87-AED7-B92B7B50C6F6}" srcOrd="1" destOrd="0" presId="urn:microsoft.com/office/officeart/2008/layout/BendingPictureCaptionList"/>
    <dgm:cxn modelId="{6C47C6FF-42F4-42E0-87B2-624546C1DACB}" type="presParOf" srcId="{524122C3-ADD6-4147-B561-6736CF5AC557}" destId="{1AEDBD18-41A6-40AA-B337-E7EDC382735E}" srcOrd="1" destOrd="0" presId="urn:microsoft.com/office/officeart/2008/layout/BendingPictureCaptionList"/>
    <dgm:cxn modelId="{941BB652-E117-4515-8E72-5B0EC24B15F8}" type="presParOf" srcId="{524122C3-ADD6-4147-B561-6736CF5AC557}" destId="{FB49715C-A734-4C10-90F6-3CC209573E97}" srcOrd="2" destOrd="0" presId="urn:microsoft.com/office/officeart/2008/layout/BendingPictureCaptionList"/>
    <dgm:cxn modelId="{A0EC0B58-ED4D-4E7C-BDF8-D0B01E3C8836}" type="presParOf" srcId="{FB49715C-A734-4C10-90F6-3CC209573E97}" destId="{4F6618E6-717A-49CB-BD58-E841C433EFB9}" srcOrd="0" destOrd="0" presId="urn:microsoft.com/office/officeart/2008/layout/BendingPictureCaptionList"/>
    <dgm:cxn modelId="{5C3ED2DC-4046-45B1-A933-FF062EFD3252}" type="presParOf" srcId="{FB49715C-A734-4C10-90F6-3CC209573E97}" destId="{98773C2C-A671-42ED-86F2-1CE8DBD8FA7F}" srcOrd="1" destOrd="0" presId="urn:microsoft.com/office/officeart/2008/layout/BendingPictureCaptionList"/>
    <dgm:cxn modelId="{76465E8F-4EED-4450-938A-17967DA62990}" type="presParOf" srcId="{524122C3-ADD6-4147-B561-6736CF5AC557}" destId="{49158292-47DB-48BB-8893-66A1FFBD9660}" srcOrd="3" destOrd="0" presId="urn:microsoft.com/office/officeart/2008/layout/BendingPictureCaptionList"/>
    <dgm:cxn modelId="{8A4B8298-9FA3-47DE-8D0F-446F6B076FCE}" type="presParOf" srcId="{524122C3-ADD6-4147-B561-6736CF5AC557}" destId="{CDDBC355-22D3-4A3E-93CB-1E05862A1845}" srcOrd="4" destOrd="0" presId="urn:microsoft.com/office/officeart/2008/layout/BendingPictureCaptionList"/>
    <dgm:cxn modelId="{B503F133-6436-4FAD-9FBD-92E0491FFAD0}" type="presParOf" srcId="{CDDBC355-22D3-4A3E-93CB-1E05862A1845}" destId="{39E27FC2-7413-4AF8-8119-CFA7743C55AD}" srcOrd="0" destOrd="0" presId="urn:microsoft.com/office/officeart/2008/layout/BendingPictureCaptionList"/>
    <dgm:cxn modelId="{D439F32E-09DB-4CAA-8F3D-1265C5906559}" type="presParOf" srcId="{CDDBC355-22D3-4A3E-93CB-1E05862A1845}" destId="{43EABF49-8BC1-421A-AEBF-0B1B5D8D5AE9}" srcOrd="1" destOrd="0" presId="urn:microsoft.com/office/officeart/2008/layout/BendingPictureCaptionList"/>
    <dgm:cxn modelId="{CB992A66-518F-4DDC-A2C2-063D696E9402}" type="presParOf" srcId="{524122C3-ADD6-4147-B561-6736CF5AC557}" destId="{B11DCA78-BDD4-4548-8B0E-C727772436CC}" srcOrd="5" destOrd="0" presId="urn:microsoft.com/office/officeart/2008/layout/BendingPictureCaptionList"/>
    <dgm:cxn modelId="{1E509C63-E095-484C-B908-42C6BD40A788}" type="presParOf" srcId="{524122C3-ADD6-4147-B561-6736CF5AC557}" destId="{A5416AFC-ABA3-4B61-B10F-633D6A9EA4D4}" srcOrd="6" destOrd="0" presId="urn:microsoft.com/office/officeart/2008/layout/BendingPictureCaptionList"/>
    <dgm:cxn modelId="{F74D9AED-41DF-409E-BAD7-B9F3DAE53E48}" type="presParOf" srcId="{A5416AFC-ABA3-4B61-B10F-633D6A9EA4D4}" destId="{0BB32FDA-77E5-43B0-9528-4049A42CD68D}" srcOrd="0" destOrd="0" presId="urn:microsoft.com/office/officeart/2008/layout/BendingPictureCaptionList"/>
    <dgm:cxn modelId="{D3E36253-EB22-4DCD-AEC8-03841C5699DA}" type="presParOf" srcId="{A5416AFC-ABA3-4B61-B10F-633D6A9EA4D4}" destId="{EB77F345-AF17-488F-8801-AE535EF36131}" srcOrd="1" destOrd="0" presId="urn:microsoft.com/office/officeart/2008/layout/BendingPictureCaptionList"/>
    <dgm:cxn modelId="{646E0ECC-9040-43BA-91C5-76CB58148F09}" type="presParOf" srcId="{524122C3-ADD6-4147-B561-6736CF5AC557}" destId="{DCC003AF-102B-4F2C-8C98-F7C6074959A4}" srcOrd="7" destOrd="0" presId="urn:microsoft.com/office/officeart/2008/layout/BendingPictureCaptionList"/>
    <dgm:cxn modelId="{F2599117-7CBD-483D-89CD-98531F57745F}" type="presParOf" srcId="{524122C3-ADD6-4147-B561-6736CF5AC557}" destId="{A550CBAB-E7D6-4F0D-964B-42BD56DBD7C4}" srcOrd="8" destOrd="0" presId="urn:microsoft.com/office/officeart/2008/layout/BendingPictureCaptionList"/>
    <dgm:cxn modelId="{707B4F92-B052-4903-B07D-C47D201DE542}" type="presParOf" srcId="{A550CBAB-E7D6-4F0D-964B-42BD56DBD7C4}" destId="{920BE69B-9AA5-462C-91F2-728514CBB036}" srcOrd="0" destOrd="0" presId="urn:microsoft.com/office/officeart/2008/layout/BendingPictureCaptionList"/>
    <dgm:cxn modelId="{C531939B-1A7D-4B81-8F62-DB42BE612972}" type="presParOf" srcId="{A550CBAB-E7D6-4F0D-964B-42BD56DBD7C4}" destId="{2AD74B7A-9298-4CEA-AB5C-FC65EB5374FB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3197B2-BA6A-4435-9BA5-B8EBE3F4D732}" type="doc">
      <dgm:prSet loTypeId="urn:microsoft.com/office/officeart/2005/8/layout/radial6" loCatId="cycle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D340F44-485B-44AA-8C87-DEC45AC43452}">
      <dgm:prSet phldrT="[Text]"/>
      <dgm:spPr/>
      <dgm:t>
        <a:bodyPr/>
        <a:lstStyle/>
        <a:p>
          <a:r>
            <a:rPr lang="en-US">
              <a:latin typeface="+mn-lt"/>
              <a:cs typeface="Times New Roman" pitchFamily="18" charset="0"/>
            </a:rPr>
            <a:t>PIT</a:t>
          </a:r>
          <a:endParaRPr lang="en-US" dirty="0">
            <a:latin typeface="+mn-lt"/>
            <a:cs typeface="Times New Roman" pitchFamily="18" charset="0"/>
          </a:endParaRPr>
        </a:p>
      </dgm:t>
    </dgm:pt>
    <dgm:pt modelId="{58056E29-A0FE-407D-BD01-1C2AF503F953}" type="parTrans" cxnId="{0866EBCB-2D4C-4212-956B-AFB98434D912}">
      <dgm:prSet/>
      <dgm:spPr/>
      <dgm:t>
        <a:bodyPr/>
        <a:lstStyle/>
        <a:p>
          <a:endParaRPr lang="en-US">
            <a:solidFill>
              <a:schemeClr val="tx1"/>
            </a:solidFill>
            <a:latin typeface="+mn-lt"/>
            <a:cs typeface="Times New Roman" pitchFamily="18" charset="0"/>
          </a:endParaRPr>
        </a:p>
      </dgm:t>
    </dgm:pt>
    <dgm:pt modelId="{1B2E9849-5560-46E3-B2C8-09B8A8E3670D}" type="sibTrans" cxnId="{0866EBCB-2D4C-4212-956B-AFB98434D912}">
      <dgm:prSet/>
      <dgm:spPr/>
      <dgm:t>
        <a:bodyPr/>
        <a:lstStyle/>
        <a:p>
          <a:endParaRPr lang="en-US">
            <a:solidFill>
              <a:schemeClr val="tx1"/>
            </a:solidFill>
            <a:latin typeface="+mn-lt"/>
            <a:cs typeface="Times New Roman" pitchFamily="18" charset="0"/>
          </a:endParaRPr>
        </a:p>
      </dgm:t>
    </dgm:pt>
    <dgm:pt modelId="{53BDF3F1-489F-4A84-B1B1-8811EA3D29AD}">
      <dgm:prSet phldrT="[Text]"/>
      <dgm:spPr/>
      <dgm:t>
        <a:bodyPr/>
        <a:lstStyle/>
        <a:p>
          <a:r>
            <a:rPr lang="en-US" dirty="0">
              <a:latin typeface="+mn-lt"/>
              <a:cs typeface="Times New Roman" pitchFamily="18" charset="0"/>
            </a:rPr>
            <a:t>PDC</a:t>
          </a:r>
        </a:p>
      </dgm:t>
    </dgm:pt>
    <dgm:pt modelId="{27F2B4F8-2918-4713-ACDA-9DFDF520D5B3}" type="parTrans" cxnId="{3398E5F3-3B86-429A-86B9-9FB44B3C520B}">
      <dgm:prSet/>
      <dgm:spPr/>
      <dgm:t>
        <a:bodyPr/>
        <a:lstStyle/>
        <a:p>
          <a:endParaRPr lang="en-US">
            <a:solidFill>
              <a:schemeClr val="tx1"/>
            </a:solidFill>
            <a:latin typeface="+mn-lt"/>
            <a:cs typeface="Times New Roman" pitchFamily="18" charset="0"/>
          </a:endParaRPr>
        </a:p>
      </dgm:t>
    </dgm:pt>
    <dgm:pt modelId="{8B9E145C-13B7-4838-8599-5EE5E37C2703}" type="sibTrans" cxnId="{3398E5F3-3B86-429A-86B9-9FB44B3C520B}">
      <dgm:prSet/>
      <dgm:spPr/>
      <dgm:t>
        <a:bodyPr/>
        <a:lstStyle/>
        <a:p>
          <a:endParaRPr lang="en-US" dirty="0">
            <a:solidFill>
              <a:schemeClr val="tx1"/>
            </a:solidFill>
            <a:latin typeface="+mn-lt"/>
            <a:cs typeface="Times New Roman" pitchFamily="18" charset="0"/>
          </a:endParaRPr>
        </a:p>
      </dgm:t>
    </dgm:pt>
    <dgm:pt modelId="{2A26615E-4360-447D-9EBE-499117F94922}">
      <dgm:prSet phldrT="[Text]"/>
      <dgm:spPr/>
      <dgm:t>
        <a:bodyPr/>
        <a:lstStyle/>
        <a:p>
          <a:r>
            <a:rPr lang="en-US" dirty="0">
              <a:latin typeface="+mn-lt"/>
              <a:cs typeface="Times New Roman" pitchFamily="18" charset="0"/>
            </a:rPr>
            <a:t>PCB</a:t>
          </a:r>
        </a:p>
      </dgm:t>
    </dgm:pt>
    <dgm:pt modelId="{5C903272-6FAB-4A2E-A862-DAC6300BD567}" type="parTrans" cxnId="{09DB1107-3D80-445B-9E15-C011406F3947}">
      <dgm:prSet/>
      <dgm:spPr/>
      <dgm:t>
        <a:bodyPr/>
        <a:lstStyle/>
        <a:p>
          <a:endParaRPr lang="en-US">
            <a:solidFill>
              <a:schemeClr val="tx1"/>
            </a:solidFill>
            <a:latin typeface="+mn-lt"/>
            <a:cs typeface="Times New Roman" pitchFamily="18" charset="0"/>
          </a:endParaRPr>
        </a:p>
      </dgm:t>
    </dgm:pt>
    <dgm:pt modelId="{21DB875B-C5E3-4F4A-8964-DCE92D97DF17}" type="sibTrans" cxnId="{09DB1107-3D80-445B-9E15-C011406F3947}">
      <dgm:prSet/>
      <dgm:spPr/>
      <dgm:t>
        <a:bodyPr/>
        <a:lstStyle/>
        <a:p>
          <a:endParaRPr lang="en-US" dirty="0">
            <a:solidFill>
              <a:schemeClr val="tx1"/>
            </a:solidFill>
            <a:latin typeface="+mn-lt"/>
            <a:cs typeface="Times New Roman" pitchFamily="18" charset="0"/>
          </a:endParaRPr>
        </a:p>
      </dgm:t>
    </dgm:pt>
    <dgm:pt modelId="{09CCB5F4-5DF5-4A78-9CED-94DF4FF4E77A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latin typeface="+mn-lt"/>
              <a:cs typeface="Times New Roman" pitchFamily="18" charset="0"/>
            </a:rPr>
            <a:t>MSD</a:t>
          </a:r>
        </a:p>
      </dgm:t>
    </dgm:pt>
    <dgm:pt modelId="{9D411B5A-AAB8-4202-A69A-B483883152EE}" type="parTrans" cxnId="{FF2AF065-3341-45AE-91AE-5A4BC6D338DD}">
      <dgm:prSet/>
      <dgm:spPr/>
      <dgm:t>
        <a:bodyPr/>
        <a:lstStyle/>
        <a:p>
          <a:endParaRPr lang="en-US">
            <a:solidFill>
              <a:schemeClr val="tx1"/>
            </a:solidFill>
            <a:latin typeface="+mn-lt"/>
            <a:cs typeface="Times New Roman" pitchFamily="18" charset="0"/>
          </a:endParaRPr>
        </a:p>
      </dgm:t>
    </dgm:pt>
    <dgm:pt modelId="{D59391C3-BB66-4065-98D4-2547356FDD23}" type="sibTrans" cxnId="{FF2AF065-3341-45AE-91AE-5A4BC6D338DD}">
      <dgm:prSet/>
      <dgm:spPr/>
      <dgm:t>
        <a:bodyPr/>
        <a:lstStyle/>
        <a:p>
          <a:endParaRPr lang="en-US" dirty="0">
            <a:solidFill>
              <a:schemeClr val="tx1"/>
            </a:solidFill>
            <a:latin typeface="+mn-lt"/>
            <a:cs typeface="Times New Roman" pitchFamily="18" charset="0"/>
          </a:endParaRPr>
        </a:p>
      </dgm:t>
    </dgm:pt>
    <dgm:pt modelId="{0EDB6C10-70F2-49F3-A773-D335229B829C}">
      <dgm:prSet phldrT="[Text]"/>
      <dgm:spPr/>
      <dgm:t>
        <a:bodyPr/>
        <a:lstStyle/>
        <a:p>
          <a:r>
            <a:rPr lang="en-US" dirty="0">
              <a:latin typeface="+mn-lt"/>
              <a:cs typeface="Times New Roman" pitchFamily="18" charset="0"/>
            </a:rPr>
            <a:t>Assy</a:t>
          </a:r>
        </a:p>
      </dgm:t>
    </dgm:pt>
    <dgm:pt modelId="{B69C89D5-0C9D-4BD6-9765-9583468D36A6}" type="parTrans" cxnId="{EFA7A475-088C-418B-A937-7C5972E7000B}">
      <dgm:prSet/>
      <dgm:spPr/>
      <dgm:t>
        <a:bodyPr/>
        <a:lstStyle/>
        <a:p>
          <a:endParaRPr lang="en-US">
            <a:solidFill>
              <a:schemeClr val="tx1"/>
            </a:solidFill>
            <a:latin typeface="+mn-lt"/>
            <a:cs typeface="Times New Roman" pitchFamily="18" charset="0"/>
          </a:endParaRPr>
        </a:p>
      </dgm:t>
    </dgm:pt>
    <dgm:pt modelId="{9720C676-1626-4A7D-8E17-5A7F7105D0A4}" type="sibTrans" cxnId="{EFA7A475-088C-418B-A937-7C5972E7000B}">
      <dgm:prSet/>
      <dgm:spPr/>
      <dgm:t>
        <a:bodyPr/>
        <a:lstStyle/>
        <a:p>
          <a:endParaRPr lang="en-US" dirty="0">
            <a:solidFill>
              <a:schemeClr val="tx1"/>
            </a:solidFill>
            <a:latin typeface="+mn-lt"/>
            <a:cs typeface="Times New Roman" pitchFamily="18" charset="0"/>
          </a:endParaRPr>
        </a:p>
      </dgm:t>
    </dgm:pt>
    <dgm:pt modelId="{3EB9E2D3-BB0C-4CC8-9F79-E284EF646610}">
      <dgm:prSet phldrT="[Text]"/>
      <dgm:spPr/>
      <dgm:t>
        <a:bodyPr/>
        <a:lstStyle/>
        <a:p>
          <a:r>
            <a:rPr lang="en-US" dirty="0">
              <a:latin typeface="+mn-lt"/>
              <a:cs typeface="Times New Roman" pitchFamily="18" charset="0"/>
            </a:rPr>
            <a:t>Mold</a:t>
          </a:r>
        </a:p>
      </dgm:t>
    </dgm:pt>
    <dgm:pt modelId="{7758B3CC-E4A3-49FC-8585-D568CBFD10C4}" type="parTrans" cxnId="{CCFE63C6-5494-4FB8-B5D7-E9D127EFD24E}">
      <dgm:prSet/>
      <dgm:spPr/>
      <dgm:t>
        <a:bodyPr/>
        <a:lstStyle/>
        <a:p>
          <a:endParaRPr lang="en-US"/>
        </a:p>
      </dgm:t>
    </dgm:pt>
    <dgm:pt modelId="{028DB82A-3E40-45AD-A0FD-2C292992238F}" type="sibTrans" cxnId="{CCFE63C6-5494-4FB8-B5D7-E9D127EFD24E}">
      <dgm:prSet/>
      <dgm:spPr/>
      <dgm:t>
        <a:bodyPr/>
        <a:lstStyle/>
        <a:p>
          <a:endParaRPr lang="en-US"/>
        </a:p>
      </dgm:t>
    </dgm:pt>
    <dgm:pt modelId="{ED8EB755-B5A4-4926-965F-C67831C3B547}" type="pres">
      <dgm:prSet presAssocID="{5C3197B2-BA6A-4435-9BA5-B8EBE3F4D732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8CD6F7-A7D1-4618-9B6F-75BA990A2BA5}" type="pres">
      <dgm:prSet presAssocID="{0D340F44-485B-44AA-8C87-DEC45AC43452}" presName="centerShape" presStyleLbl="node0" presStyleIdx="0" presStyleCnt="1" custLinFactNeighborX="1999" custLinFactNeighborY="-1495"/>
      <dgm:spPr/>
      <dgm:t>
        <a:bodyPr/>
        <a:lstStyle/>
        <a:p>
          <a:endParaRPr lang="en-US"/>
        </a:p>
      </dgm:t>
    </dgm:pt>
    <dgm:pt modelId="{8748E9A8-7E59-422B-979D-A58331AF93D2}" type="pres">
      <dgm:prSet presAssocID="{53BDF3F1-489F-4A84-B1B1-8811EA3D29A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FCFB5E-E6FD-4F90-896E-E062D5C86CC5}" type="pres">
      <dgm:prSet presAssocID="{53BDF3F1-489F-4A84-B1B1-8811EA3D29AD}" presName="dummy" presStyleCnt="0"/>
      <dgm:spPr/>
    </dgm:pt>
    <dgm:pt modelId="{E86D7D6F-1DEE-4AFD-8820-778647C7913C}" type="pres">
      <dgm:prSet presAssocID="{8B9E145C-13B7-4838-8599-5EE5E37C2703}" presName="sibTrans" presStyleLbl="sibTrans2D1" presStyleIdx="0" presStyleCnt="5"/>
      <dgm:spPr/>
      <dgm:t>
        <a:bodyPr/>
        <a:lstStyle/>
        <a:p>
          <a:endParaRPr lang="en-US"/>
        </a:p>
      </dgm:t>
    </dgm:pt>
    <dgm:pt modelId="{AD806A37-E4CD-42D7-98CD-C714C944B973}" type="pres">
      <dgm:prSet presAssocID="{2A26615E-4360-447D-9EBE-499117F94922}" presName="node" presStyleLbl="node1" presStyleIdx="1" presStyleCnt="5" custRadScaleRad="107290" custRadScaleInc="-124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65EB5D-B137-4388-A12C-8FEB43730C7E}" type="pres">
      <dgm:prSet presAssocID="{2A26615E-4360-447D-9EBE-499117F94922}" presName="dummy" presStyleCnt="0"/>
      <dgm:spPr/>
    </dgm:pt>
    <dgm:pt modelId="{1F1CD9EA-1040-4FA8-863A-BEAEE3CA394A}" type="pres">
      <dgm:prSet presAssocID="{21DB875B-C5E3-4F4A-8964-DCE92D97DF17}" presName="sibTrans" presStyleLbl="sibTrans2D1" presStyleIdx="1" presStyleCnt="5"/>
      <dgm:spPr/>
      <dgm:t>
        <a:bodyPr/>
        <a:lstStyle/>
        <a:p>
          <a:endParaRPr lang="en-US"/>
        </a:p>
      </dgm:t>
    </dgm:pt>
    <dgm:pt modelId="{B7395822-9732-4E3B-AB1B-5023BE49AA8C}" type="pres">
      <dgm:prSet presAssocID="{3EB9E2D3-BB0C-4CC8-9F79-E284EF646610}" presName="node" presStyleLbl="node1" presStyleIdx="2" presStyleCnt="5" custRadScaleRad="104896" custRadScaleInc="-4892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3DBD43-8D9E-4403-B2BF-B52A538E9183}" type="pres">
      <dgm:prSet presAssocID="{3EB9E2D3-BB0C-4CC8-9F79-E284EF646610}" presName="dummy" presStyleCnt="0"/>
      <dgm:spPr/>
    </dgm:pt>
    <dgm:pt modelId="{B8EC338F-39B0-428E-A749-83FC1A01F51A}" type="pres">
      <dgm:prSet presAssocID="{028DB82A-3E40-45AD-A0FD-2C292992238F}" presName="sibTrans" presStyleLbl="sibTrans2D1" presStyleIdx="2" presStyleCnt="5"/>
      <dgm:spPr/>
      <dgm:t>
        <a:bodyPr/>
        <a:lstStyle/>
        <a:p>
          <a:endParaRPr lang="en-US"/>
        </a:p>
      </dgm:t>
    </dgm:pt>
    <dgm:pt modelId="{B0DAB955-2872-438D-8F0E-1E6BC33A2C6A}" type="pres">
      <dgm:prSet presAssocID="{09CCB5F4-5DF5-4A78-9CED-94DF4FF4E77A}" presName="node" presStyleLbl="node1" presStyleIdx="3" presStyleCnt="5" custRadScaleRad="96976" custRadScaleInc="104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834B6C-BE6E-4EE5-A1D2-DAA51897EED6}" type="pres">
      <dgm:prSet presAssocID="{09CCB5F4-5DF5-4A78-9CED-94DF4FF4E77A}" presName="dummy" presStyleCnt="0"/>
      <dgm:spPr/>
    </dgm:pt>
    <dgm:pt modelId="{61867742-A635-4099-931C-FC0EF9A71B4F}" type="pres">
      <dgm:prSet presAssocID="{D59391C3-BB66-4065-98D4-2547356FDD23}" presName="sibTrans" presStyleLbl="sibTrans2D1" presStyleIdx="3" presStyleCnt="5"/>
      <dgm:spPr/>
      <dgm:t>
        <a:bodyPr/>
        <a:lstStyle/>
        <a:p>
          <a:endParaRPr lang="en-US"/>
        </a:p>
      </dgm:t>
    </dgm:pt>
    <dgm:pt modelId="{A10B4AFE-3912-4E0F-A118-F5E52B3AEF18}" type="pres">
      <dgm:prSet presAssocID="{0EDB6C10-70F2-49F3-A773-D335229B829C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348490-14DC-4780-8117-D65C0BF71063}" type="pres">
      <dgm:prSet presAssocID="{0EDB6C10-70F2-49F3-A773-D335229B829C}" presName="dummy" presStyleCnt="0"/>
      <dgm:spPr/>
    </dgm:pt>
    <dgm:pt modelId="{C2697CE1-D130-447A-B82D-5EA64FCD8026}" type="pres">
      <dgm:prSet presAssocID="{9720C676-1626-4A7D-8E17-5A7F7105D0A4}" presName="sibTrans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09DB1107-3D80-445B-9E15-C011406F3947}" srcId="{0D340F44-485B-44AA-8C87-DEC45AC43452}" destId="{2A26615E-4360-447D-9EBE-499117F94922}" srcOrd="1" destOrd="0" parTransId="{5C903272-6FAB-4A2E-A862-DAC6300BD567}" sibTransId="{21DB875B-C5E3-4F4A-8964-DCE92D97DF17}"/>
    <dgm:cxn modelId="{859EDE96-F6F9-42C0-AF05-ADE2F2FE277B}" type="presOf" srcId="{8B9E145C-13B7-4838-8599-5EE5E37C2703}" destId="{E86D7D6F-1DEE-4AFD-8820-778647C7913C}" srcOrd="0" destOrd="0" presId="urn:microsoft.com/office/officeart/2005/8/layout/radial6"/>
    <dgm:cxn modelId="{73DE919C-0D25-4894-9466-2BCDC1F29845}" type="presOf" srcId="{09CCB5F4-5DF5-4A78-9CED-94DF4FF4E77A}" destId="{B0DAB955-2872-438D-8F0E-1E6BC33A2C6A}" srcOrd="0" destOrd="0" presId="urn:microsoft.com/office/officeart/2005/8/layout/radial6"/>
    <dgm:cxn modelId="{EFA7A475-088C-418B-A937-7C5972E7000B}" srcId="{0D340F44-485B-44AA-8C87-DEC45AC43452}" destId="{0EDB6C10-70F2-49F3-A773-D335229B829C}" srcOrd="4" destOrd="0" parTransId="{B69C89D5-0C9D-4BD6-9765-9583468D36A6}" sibTransId="{9720C676-1626-4A7D-8E17-5A7F7105D0A4}"/>
    <dgm:cxn modelId="{17C77F25-68C0-4FC7-B68A-09DC935F4594}" type="presOf" srcId="{2A26615E-4360-447D-9EBE-499117F94922}" destId="{AD806A37-E4CD-42D7-98CD-C714C944B973}" srcOrd="0" destOrd="0" presId="urn:microsoft.com/office/officeart/2005/8/layout/radial6"/>
    <dgm:cxn modelId="{3758F241-C0DF-4457-8A54-6AB57E5F9196}" type="presOf" srcId="{53BDF3F1-489F-4A84-B1B1-8811EA3D29AD}" destId="{8748E9A8-7E59-422B-979D-A58331AF93D2}" srcOrd="0" destOrd="0" presId="urn:microsoft.com/office/officeart/2005/8/layout/radial6"/>
    <dgm:cxn modelId="{5C4DEBDB-32CA-485F-BE24-BDC787F9FA36}" type="presOf" srcId="{0EDB6C10-70F2-49F3-A773-D335229B829C}" destId="{A10B4AFE-3912-4E0F-A118-F5E52B3AEF18}" srcOrd="0" destOrd="0" presId="urn:microsoft.com/office/officeart/2005/8/layout/radial6"/>
    <dgm:cxn modelId="{955848E1-9CCD-450E-B461-0A5251535ABE}" type="presOf" srcId="{21DB875B-C5E3-4F4A-8964-DCE92D97DF17}" destId="{1F1CD9EA-1040-4FA8-863A-BEAEE3CA394A}" srcOrd="0" destOrd="0" presId="urn:microsoft.com/office/officeart/2005/8/layout/radial6"/>
    <dgm:cxn modelId="{77B4E76E-8D4E-4FF5-8876-92FDFC3F33B9}" type="presOf" srcId="{D59391C3-BB66-4065-98D4-2547356FDD23}" destId="{61867742-A635-4099-931C-FC0EF9A71B4F}" srcOrd="0" destOrd="0" presId="urn:microsoft.com/office/officeart/2005/8/layout/radial6"/>
    <dgm:cxn modelId="{A1F82459-B2C8-4CBC-9466-36F778CDE301}" type="presOf" srcId="{0D340F44-485B-44AA-8C87-DEC45AC43452}" destId="{768CD6F7-A7D1-4618-9B6F-75BA990A2BA5}" srcOrd="0" destOrd="0" presId="urn:microsoft.com/office/officeart/2005/8/layout/radial6"/>
    <dgm:cxn modelId="{FFA1FB73-AD21-4A71-BCF8-AE0FF61D9CE3}" type="presOf" srcId="{028DB82A-3E40-45AD-A0FD-2C292992238F}" destId="{B8EC338F-39B0-428E-A749-83FC1A01F51A}" srcOrd="0" destOrd="0" presId="urn:microsoft.com/office/officeart/2005/8/layout/radial6"/>
    <dgm:cxn modelId="{0CC8053F-7F17-4025-913F-7B87CA3E40D8}" type="presOf" srcId="{9720C676-1626-4A7D-8E17-5A7F7105D0A4}" destId="{C2697CE1-D130-447A-B82D-5EA64FCD8026}" srcOrd="0" destOrd="0" presId="urn:microsoft.com/office/officeart/2005/8/layout/radial6"/>
    <dgm:cxn modelId="{3398E5F3-3B86-429A-86B9-9FB44B3C520B}" srcId="{0D340F44-485B-44AA-8C87-DEC45AC43452}" destId="{53BDF3F1-489F-4A84-B1B1-8811EA3D29AD}" srcOrd="0" destOrd="0" parTransId="{27F2B4F8-2918-4713-ACDA-9DFDF520D5B3}" sibTransId="{8B9E145C-13B7-4838-8599-5EE5E37C2703}"/>
    <dgm:cxn modelId="{FF2AF065-3341-45AE-91AE-5A4BC6D338DD}" srcId="{0D340F44-485B-44AA-8C87-DEC45AC43452}" destId="{09CCB5F4-5DF5-4A78-9CED-94DF4FF4E77A}" srcOrd="3" destOrd="0" parTransId="{9D411B5A-AAB8-4202-A69A-B483883152EE}" sibTransId="{D59391C3-BB66-4065-98D4-2547356FDD23}"/>
    <dgm:cxn modelId="{CCFE63C6-5494-4FB8-B5D7-E9D127EFD24E}" srcId="{0D340F44-485B-44AA-8C87-DEC45AC43452}" destId="{3EB9E2D3-BB0C-4CC8-9F79-E284EF646610}" srcOrd="2" destOrd="0" parTransId="{7758B3CC-E4A3-49FC-8585-D568CBFD10C4}" sibTransId="{028DB82A-3E40-45AD-A0FD-2C292992238F}"/>
    <dgm:cxn modelId="{0866EBCB-2D4C-4212-956B-AFB98434D912}" srcId="{5C3197B2-BA6A-4435-9BA5-B8EBE3F4D732}" destId="{0D340F44-485B-44AA-8C87-DEC45AC43452}" srcOrd="0" destOrd="0" parTransId="{58056E29-A0FE-407D-BD01-1C2AF503F953}" sibTransId="{1B2E9849-5560-46E3-B2C8-09B8A8E3670D}"/>
    <dgm:cxn modelId="{B42E221F-E445-4AB0-A18A-B512208F92E5}" type="presOf" srcId="{3EB9E2D3-BB0C-4CC8-9F79-E284EF646610}" destId="{B7395822-9732-4E3B-AB1B-5023BE49AA8C}" srcOrd="0" destOrd="0" presId="urn:microsoft.com/office/officeart/2005/8/layout/radial6"/>
    <dgm:cxn modelId="{A85FCBFB-B931-4043-9B12-B81246C74F97}" type="presOf" srcId="{5C3197B2-BA6A-4435-9BA5-B8EBE3F4D732}" destId="{ED8EB755-B5A4-4926-965F-C67831C3B547}" srcOrd="0" destOrd="0" presId="urn:microsoft.com/office/officeart/2005/8/layout/radial6"/>
    <dgm:cxn modelId="{F5DC8FF5-1F86-48B9-85D4-6869A3CBD0AD}" type="presParOf" srcId="{ED8EB755-B5A4-4926-965F-C67831C3B547}" destId="{768CD6F7-A7D1-4618-9B6F-75BA990A2BA5}" srcOrd="0" destOrd="0" presId="urn:microsoft.com/office/officeart/2005/8/layout/radial6"/>
    <dgm:cxn modelId="{730E2E83-E146-4153-8DCC-DC90CC505F61}" type="presParOf" srcId="{ED8EB755-B5A4-4926-965F-C67831C3B547}" destId="{8748E9A8-7E59-422B-979D-A58331AF93D2}" srcOrd="1" destOrd="0" presId="urn:microsoft.com/office/officeart/2005/8/layout/radial6"/>
    <dgm:cxn modelId="{A2FF6199-F8AF-46D3-9ED0-E5C6629A0CA7}" type="presParOf" srcId="{ED8EB755-B5A4-4926-965F-C67831C3B547}" destId="{22FCFB5E-E6FD-4F90-896E-E062D5C86CC5}" srcOrd="2" destOrd="0" presId="urn:microsoft.com/office/officeart/2005/8/layout/radial6"/>
    <dgm:cxn modelId="{3FB81F9E-0F18-421F-AA0B-85C2737751F6}" type="presParOf" srcId="{ED8EB755-B5A4-4926-965F-C67831C3B547}" destId="{E86D7D6F-1DEE-4AFD-8820-778647C7913C}" srcOrd="3" destOrd="0" presId="urn:microsoft.com/office/officeart/2005/8/layout/radial6"/>
    <dgm:cxn modelId="{93FDBE85-99E3-41E1-BE79-DBEF9041541D}" type="presParOf" srcId="{ED8EB755-B5A4-4926-965F-C67831C3B547}" destId="{AD806A37-E4CD-42D7-98CD-C714C944B973}" srcOrd="4" destOrd="0" presId="urn:microsoft.com/office/officeart/2005/8/layout/radial6"/>
    <dgm:cxn modelId="{0B7B2818-29CF-45D4-B1BD-B7E961680221}" type="presParOf" srcId="{ED8EB755-B5A4-4926-965F-C67831C3B547}" destId="{6D65EB5D-B137-4388-A12C-8FEB43730C7E}" srcOrd="5" destOrd="0" presId="urn:microsoft.com/office/officeart/2005/8/layout/radial6"/>
    <dgm:cxn modelId="{41525919-48A3-4E71-9D03-AE1C58369A31}" type="presParOf" srcId="{ED8EB755-B5A4-4926-965F-C67831C3B547}" destId="{1F1CD9EA-1040-4FA8-863A-BEAEE3CA394A}" srcOrd="6" destOrd="0" presId="urn:microsoft.com/office/officeart/2005/8/layout/radial6"/>
    <dgm:cxn modelId="{21963185-C305-4A07-B1BA-DF13D3D8AB1D}" type="presParOf" srcId="{ED8EB755-B5A4-4926-965F-C67831C3B547}" destId="{B7395822-9732-4E3B-AB1B-5023BE49AA8C}" srcOrd="7" destOrd="0" presId="urn:microsoft.com/office/officeart/2005/8/layout/radial6"/>
    <dgm:cxn modelId="{F165AF08-622F-4BC7-BE64-232A6DF7661F}" type="presParOf" srcId="{ED8EB755-B5A4-4926-965F-C67831C3B547}" destId="{AC3DBD43-8D9E-4403-B2BF-B52A538E9183}" srcOrd="8" destOrd="0" presId="urn:microsoft.com/office/officeart/2005/8/layout/radial6"/>
    <dgm:cxn modelId="{9A626E6B-45FE-49C2-94F2-DE74E05A8CFC}" type="presParOf" srcId="{ED8EB755-B5A4-4926-965F-C67831C3B547}" destId="{B8EC338F-39B0-428E-A749-83FC1A01F51A}" srcOrd="9" destOrd="0" presId="urn:microsoft.com/office/officeart/2005/8/layout/radial6"/>
    <dgm:cxn modelId="{AAC2D779-934C-4FF6-B781-6BF7EB4E60DC}" type="presParOf" srcId="{ED8EB755-B5A4-4926-965F-C67831C3B547}" destId="{B0DAB955-2872-438D-8F0E-1E6BC33A2C6A}" srcOrd="10" destOrd="0" presId="urn:microsoft.com/office/officeart/2005/8/layout/radial6"/>
    <dgm:cxn modelId="{CD8AD1AD-9384-49DD-B080-E6AA7DCD0D52}" type="presParOf" srcId="{ED8EB755-B5A4-4926-965F-C67831C3B547}" destId="{9D834B6C-BE6E-4EE5-A1D2-DAA51897EED6}" srcOrd="11" destOrd="0" presId="urn:microsoft.com/office/officeart/2005/8/layout/radial6"/>
    <dgm:cxn modelId="{545FDDDB-1685-4627-8491-6311E49AA36F}" type="presParOf" srcId="{ED8EB755-B5A4-4926-965F-C67831C3B547}" destId="{61867742-A635-4099-931C-FC0EF9A71B4F}" srcOrd="12" destOrd="0" presId="urn:microsoft.com/office/officeart/2005/8/layout/radial6"/>
    <dgm:cxn modelId="{35194F7A-5B6C-4A77-B35C-CB56400DA311}" type="presParOf" srcId="{ED8EB755-B5A4-4926-965F-C67831C3B547}" destId="{A10B4AFE-3912-4E0F-A118-F5E52B3AEF18}" srcOrd="13" destOrd="0" presId="urn:microsoft.com/office/officeart/2005/8/layout/radial6"/>
    <dgm:cxn modelId="{90A26C06-B464-4F4C-AA1E-E975AE1BBA86}" type="presParOf" srcId="{ED8EB755-B5A4-4926-965F-C67831C3B547}" destId="{C7348490-14DC-4780-8117-D65C0BF71063}" srcOrd="14" destOrd="0" presId="urn:microsoft.com/office/officeart/2005/8/layout/radial6"/>
    <dgm:cxn modelId="{35E15760-80B9-48C6-9318-7450CA379EE1}" type="presParOf" srcId="{ED8EB755-B5A4-4926-965F-C67831C3B547}" destId="{C2697CE1-D130-447A-B82D-5EA64FCD8026}" srcOrd="15" destOrd="0" presId="urn:microsoft.com/office/officeart/2005/8/layout/radial6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516D7B-EDEF-4508-8AA5-941EA2AE3B7C}">
      <dsp:nvSpPr>
        <dsp:cNvPr id="0" name=""/>
        <dsp:cNvSpPr/>
      </dsp:nvSpPr>
      <dsp:spPr>
        <a:xfrm rot="5400000">
          <a:off x="-123255" y="123499"/>
          <a:ext cx="821701" cy="575191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1</a:t>
          </a:r>
        </a:p>
      </dsp:txBody>
      <dsp:txXfrm rot="-5400000">
        <a:off x="1" y="287840"/>
        <a:ext cx="575191" cy="246510"/>
      </dsp:txXfrm>
    </dsp:sp>
    <dsp:sp modelId="{200B34A9-646E-4B62-8642-CC29154238A4}">
      <dsp:nvSpPr>
        <dsp:cNvPr id="0" name=""/>
        <dsp:cNvSpPr/>
      </dsp:nvSpPr>
      <dsp:spPr>
        <a:xfrm rot="5400000">
          <a:off x="3663854" y="-3088419"/>
          <a:ext cx="534106" cy="6711432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b="1" kern="1200"/>
            <a:t>Introduction </a:t>
          </a:r>
          <a:endParaRPr lang="en-US" sz="3100" kern="1200"/>
        </a:p>
      </dsp:txBody>
      <dsp:txXfrm rot="-5400000">
        <a:off x="575192" y="26316"/>
        <a:ext cx="6685359" cy="481960"/>
      </dsp:txXfrm>
    </dsp:sp>
    <dsp:sp modelId="{EF620991-B2F0-456E-8493-976231E5719D}">
      <dsp:nvSpPr>
        <dsp:cNvPr id="0" name=""/>
        <dsp:cNvSpPr/>
      </dsp:nvSpPr>
      <dsp:spPr>
        <a:xfrm rot="5400000">
          <a:off x="-123255" y="789047"/>
          <a:ext cx="821701" cy="575191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2</a:t>
          </a:r>
        </a:p>
      </dsp:txBody>
      <dsp:txXfrm rot="-5400000">
        <a:off x="1" y="953388"/>
        <a:ext cx="575191" cy="246510"/>
      </dsp:txXfrm>
    </dsp:sp>
    <dsp:sp modelId="{3846F1BB-C280-4790-9A85-5BE168EA5D1C}">
      <dsp:nvSpPr>
        <dsp:cNvPr id="0" name=""/>
        <dsp:cNvSpPr/>
      </dsp:nvSpPr>
      <dsp:spPr>
        <a:xfrm rot="5400000">
          <a:off x="3663854" y="-2422870"/>
          <a:ext cx="534106" cy="6711432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b="1" kern="1200" smtClean="0"/>
            <a:t>Difficulties-Solution</a:t>
          </a:r>
          <a:endParaRPr lang="en-US" sz="3100" kern="1200"/>
        </a:p>
      </dsp:txBody>
      <dsp:txXfrm rot="-5400000">
        <a:off x="575192" y="691865"/>
        <a:ext cx="6685359" cy="481960"/>
      </dsp:txXfrm>
    </dsp:sp>
    <dsp:sp modelId="{9345C786-B219-4507-9E11-768BB4B96635}">
      <dsp:nvSpPr>
        <dsp:cNvPr id="0" name=""/>
        <dsp:cNvSpPr/>
      </dsp:nvSpPr>
      <dsp:spPr>
        <a:xfrm rot="5400000">
          <a:off x="-123255" y="1454596"/>
          <a:ext cx="821701" cy="575191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3</a:t>
          </a:r>
          <a:endParaRPr lang="en-US" sz="1600" kern="1200"/>
        </a:p>
      </dsp:txBody>
      <dsp:txXfrm rot="-5400000">
        <a:off x="1" y="1618937"/>
        <a:ext cx="575191" cy="246510"/>
      </dsp:txXfrm>
    </dsp:sp>
    <dsp:sp modelId="{5D0B5F43-B454-47F9-B435-FF2AE941639D}">
      <dsp:nvSpPr>
        <dsp:cNvPr id="0" name=""/>
        <dsp:cNvSpPr/>
      </dsp:nvSpPr>
      <dsp:spPr>
        <a:xfrm rot="5400000">
          <a:off x="3663854" y="-1757321"/>
          <a:ext cx="534106" cy="6711432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b="1" kern="1200" smtClean="0"/>
            <a:t>Result-Lesson</a:t>
          </a:r>
          <a:endParaRPr lang="en-US" sz="3100" kern="1200"/>
        </a:p>
      </dsp:txBody>
      <dsp:txXfrm rot="-5400000">
        <a:off x="575192" y="1357414"/>
        <a:ext cx="6685359" cy="481960"/>
      </dsp:txXfrm>
    </dsp:sp>
    <dsp:sp modelId="{BC60AE13-BCA4-4734-9A2B-1419E7D779E1}">
      <dsp:nvSpPr>
        <dsp:cNvPr id="0" name=""/>
        <dsp:cNvSpPr/>
      </dsp:nvSpPr>
      <dsp:spPr>
        <a:xfrm rot="5400000">
          <a:off x="-123255" y="2120145"/>
          <a:ext cx="821701" cy="575191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4</a:t>
          </a:r>
          <a:endParaRPr lang="en-US" sz="1600" kern="1200"/>
        </a:p>
      </dsp:txBody>
      <dsp:txXfrm rot="-5400000">
        <a:off x="1" y="2284486"/>
        <a:ext cx="575191" cy="246510"/>
      </dsp:txXfrm>
    </dsp:sp>
    <dsp:sp modelId="{96F3EC7A-CBAB-4051-AB5E-B858F6A1DE85}">
      <dsp:nvSpPr>
        <dsp:cNvPr id="0" name=""/>
        <dsp:cNvSpPr/>
      </dsp:nvSpPr>
      <dsp:spPr>
        <a:xfrm rot="5400000">
          <a:off x="3663854" y="-1091772"/>
          <a:ext cx="534106" cy="6711432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b="1" kern="1200"/>
            <a:t>Skills </a:t>
          </a:r>
          <a:r>
            <a:rPr lang="en-US" sz="3100" b="1" kern="1200" smtClean="0"/>
            <a:t>map-Next plans</a:t>
          </a:r>
          <a:endParaRPr lang="en-US" sz="3100" kern="1200"/>
        </a:p>
      </dsp:txBody>
      <dsp:txXfrm rot="-5400000">
        <a:off x="575192" y="2022963"/>
        <a:ext cx="6685359" cy="4819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9F5D0D-4EB2-43C1-AA43-863182B359E1}">
      <dsp:nvSpPr>
        <dsp:cNvPr id="0" name=""/>
        <dsp:cNvSpPr/>
      </dsp:nvSpPr>
      <dsp:spPr>
        <a:xfrm>
          <a:off x="2582" y="337408"/>
          <a:ext cx="1398143" cy="1118514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9FE7BB-B82B-4C87-AED7-B92B7B50C6F6}">
      <dsp:nvSpPr>
        <dsp:cNvPr id="0" name=""/>
        <dsp:cNvSpPr/>
      </dsp:nvSpPr>
      <dsp:spPr>
        <a:xfrm>
          <a:off x="128415" y="1344071"/>
          <a:ext cx="1244347" cy="39148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>
              <a:latin typeface="Segoe UI" panose="020B0502040204020203" pitchFamily="34" charset="0"/>
              <a:cs typeface="Segoe UI" panose="020B0502040204020203" pitchFamily="34" charset="0"/>
            </a:rPr>
            <a:t> ESD System</a:t>
          </a:r>
        </a:p>
      </dsp:txBody>
      <dsp:txXfrm>
        <a:off x="128415" y="1344071"/>
        <a:ext cx="1244347" cy="391480"/>
      </dsp:txXfrm>
    </dsp:sp>
    <dsp:sp modelId="{4F6618E6-717A-49CB-BD58-E841C433EFB9}">
      <dsp:nvSpPr>
        <dsp:cNvPr id="0" name=""/>
        <dsp:cNvSpPr/>
      </dsp:nvSpPr>
      <dsp:spPr>
        <a:xfrm>
          <a:off x="1540539" y="337408"/>
          <a:ext cx="1398143" cy="1118514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773C2C-A671-42ED-86F2-1CE8DBD8FA7F}">
      <dsp:nvSpPr>
        <dsp:cNvPr id="0" name=""/>
        <dsp:cNvSpPr/>
      </dsp:nvSpPr>
      <dsp:spPr>
        <a:xfrm>
          <a:off x="1666372" y="1344071"/>
          <a:ext cx="1244347" cy="39148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>
              <a:latin typeface="Segoe UI" panose="020B0502040204020203" pitchFamily="34" charset="0"/>
              <a:cs typeface="Segoe UI" panose="020B0502040204020203" pitchFamily="34" charset="0"/>
            </a:rPr>
            <a:t>HR System</a:t>
          </a:r>
        </a:p>
      </dsp:txBody>
      <dsp:txXfrm>
        <a:off x="1666372" y="1344071"/>
        <a:ext cx="1244347" cy="391480"/>
      </dsp:txXfrm>
    </dsp:sp>
    <dsp:sp modelId="{39E27FC2-7413-4AF8-8119-CFA7743C55AD}">
      <dsp:nvSpPr>
        <dsp:cNvPr id="0" name=""/>
        <dsp:cNvSpPr/>
      </dsp:nvSpPr>
      <dsp:spPr>
        <a:xfrm>
          <a:off x="3078497" y="337408"/>
          <a:ext cx="1398143" cy="1118514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EABF49-8BC1-421A-AEBF-0B1B5D8D5AE9}">
      <dsp:nvSpPr>
        <dsp:cNvPr id="0" name=""/>
        <dsp:cNvSpPr/>
      </dsp:nvSpPr>
      <dsp:spPr>
        <a:xfrm>
          <a:off x="3204330" y="1344071"/>
          <a:ext cx="1244347" cy="39148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>
              <a:latin typeface="Segoe UI" panose="020B0502040204020203" pitchFamily="34" charset="0"/>
              <a:cs typeface="Segoe UI" panose="020B0502040204020203" pitchFamily="34" charset="0"/>
            </a:rPr>
            <a:t>SMT_Outgoing System</a:t>
          </a:r>
        </a:p>
      </dsp:txBody>
      <dsp:txXfrm>
        <a:off x="3204330" y="1344071"/>
        <a:ext cx="1244347" cy="391480"/>
      </dsp:txXfrm>
    </dsp:sp>
    <dsp:sp modelId="{0BB32FDA-77E5-43B0-9528-4049A42CD68D}">
      <dsp:nvSpPr>
        <dsp:cNvPr id="0" name=""/>
        <dsp:cNvSpPr/>
      </dsp:nvSpPr>
      <dsp:spPr>
        <a:xfrm>
          <a:off x="4616454" y="337408"/>
          <a:ext cx="1398143" cy="1118514"/>
        </a:xfrm>
        <a:prstGeom prst="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77F345-AF17-488F-8801-AE535EF36131}">
      <dsp:nvSpPr>
        <dsp:cNvPr id="0" name=""/>
        <dsp:cNvSpPr/>
      </dsp:nvSpPr>
      <dsp:spPr>
        <a:xfrm>
          <a:off x="4742287" y="1344071"/>
          <a:ext cx="1244347" cy="39148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>
              <a:latin typeface="Segoe UI" panose="020B0502040204020203" pitchFamily="34" charset="0"/>
              <a:cs typeface="Segoe UI" panose="020B0502040204020203" pitchFamily="34" charset="0"/>
            </a:rPr>
            <a:t>Repair System</a:t>
          </a:r>
        </a:p>
      </dsp:txBody>
      <dsp:txXfrm>
        <a:off x="4742287" y="1344071"/>
        <a:ext cx="1244347" cy="391480"/>
      </dsp:txXfrm>
    </dsp:sp>
    <dsp:sp modelId="{920BE69B-9AA5-462C-91F2-728514CBB036}">
      <dsp:nvSpPr>
        <dsp:cNvPr id="0" name=""/>
        <dsp:cNvSpPr/>
      </dsp:nvSpPr>
      <dsp:spPr>
        <a:xfrm>
          <a:off x="6154412" y="337408"/>
          <a:ext cx="1398143" cy="1118514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D74B7A-9298-4CEA-AB5C-FC65EB5374FB}">
      <dsp:nvSpPr>
        <dsp:cNvPr id="0" name=""/>
        <dsp:cNvSpPr/>
      </dsp:nvSpPr>
      <dsp:spPr>
        <a:xfrm>
          <a:off x="6280245" y="1344071"/>
          <a:ext cx="1244347" cy="39148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>
              <a:latin typeface="Segoe UI" panose="020B0502040204020203" pitchFamily="34" charset="0"/>
              <a:cs typeface="Segoe UI" panose="020B0502040204020203" pitchFamily="34" charset="0"/>
            </a:rPr>
            <a:t>Inv System(PDC)</a:t>
          </a:r>
        </a:p>
      </dsp:txBody>
      <dsp:txXfrm>
        <a:off x="6280245" y="1344071"/>
        <a:ext cx="1244347" cy="3914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697CE1-D130-447A-B82D-5EA64FCD8026}">
      <dsp:nvSpPr>
        <dsp:cNvPr id="0" name=""/>
        <dsp:cNvSpPr/>
      </dsp:nvSpPr>
      <dsp:spPr>
        <a:xfrm>
          <a:off x="885592" y="159577"/>
          <a:ext cx="1067095" cy="1067095"/>
        </a:xfrm>
        <a:prstGeom prst="blockArc">
          <a:avLst>
            <a:gd name="adj1" fmla="val 11880000"/>
            <a:gd name="adj2" fmla="val 16200000"/>
            <a:gd name="adj3" fmla="val 4634"/>
          </a:avLst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shade val="51000"/>
                <a:satMod val="130000"/>
              </a:schemeClr>
            </a:gs>
            <a:gs pos="80000">
              <a:schemeClr val="accent2">
                <a:hueOff val="4681519"/>
                <a:satOff val="-5839"/>
                <a:lumOff val="1373"/>
                <a:alphaOff val="0"/>
                <a:shade val="93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1867742-A635-4099-931C-FC0EF9A71B4F}">
      <dsp:nvSpPr>
        <dsp:cNvPr id="0" name=""/>
        <dsp:cNvSpPr/>
      </dsp:nvSpPr>
      <dsp:spPr>
        <a:xfrm>
          <a:off x="890551" y="143428"/>
          <a:ext cx="1067095" cy="1067095"/>
        </a:xfrm>
        <a:prstGeom prst="blockArc">
          <a:avLst>
            <a:gd name="adj1" fmla="val 7670007"/>
            <a:gd name="adj2" fmla="val 11768568"/>
            <a:gd name="adj3" fmla="val 4634"/>
          </a:avLst>
        </a:prstGeom>
        <a:gradFill rotWithShape="0">
          <a:gsLst>
            <a:gs pos="0">
              <a:schemeClr val="accent2">
                <a:hueOff val="3511139"/>
                <a:satOff val="-4379"/>
                <a:lumOff val="1030"/>
                <a:alphaOff val="0"/>
                <a:shade val="51000"/>
                <a:satMod val="130000"/>
              </a:schemeClr>
            </a:gs>
            <a:gs pos="80000">
              <a:schemeClr val="accent2">
                <a:hueOff val="3511139"/>
                <a:satOff val="-4379"/>
                <a:lumOff val="1030"/>
                <a:alphaOff val="0"/>
                <a:shade val="93000"/>
                <a:satMod val="130000"/>
              </a:schemeClr>
            </a:gs>
            <a:gs pos="100000">
              <a:schemeClr val="accent2">
                <a:hueOff val="3511139"/>
                <a:satOff val="-4379"/>
                <a:lumOff val="103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8EC338F-39B0-428E-A749-83FC1A01F51A}">
      <dsp:nvSpPr>
        <dsp:cNvPr id="0" name=""/>
        <dsp:cNvSpPr/>
      </dsp:nvSpPr>
      <dsp:spPr>
        <a:xfrm>
          <a:off x="915969" y="164492"/>
          <a:ext cx="1067095" cy="1067095"/>
        </a:xfrm>
        <a:prstGeom prst="blockArc">
          <a:avLst>
            <a:gd name="adj1" fmla="val 2646293"/>
            <a:gd name="adj2" fmla="val 7887787"/>
            <a:gd name="adj3" fmla="val 4634"/>
          </a:avLst>
        </a:prstGeom>
        <a:gradFill rotWithShape="0">
          <a:gsLst>
            <a:gs pos="0">
              <a:schemeClr val="accent2">
                <a:hueOff val="2340759"/>
                <a:satOff val="-2919"/>
                <a:lumOff val="686"/>
                <a:alphaOff val="0"/>
                <a:shade val="51000"/>
                <a:satMod val="130000"/>
              </a:schemeClr>
            </a:gs>
            <a:gs pos="80000">
              <a:schemeClr val="accent2">
                <a:hueOff val="2340759"/>
                <a:satOff val="-2919"/>
                <a:lumOff val="686"/>
                <a:alphaOff val="0"/>
                <a:shade val="93000"/>
                <a:satMod val="130000"/>
              </a:schemeClr>
            </a:gs>
            <a:gs pos="100000">
              <a:schemeClr val="accent2">
                <a:hueOff val="2340759"/>
                <a:satOff val="-2919"/>
                <a:lumOff val="68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F1CD9EA-1040-4FA8-863A-BEAEE3CA394A}">
      <dsp:nvSpPr>
        <dsp:cNvPr id="0" name=""/>
        <dsp:cNvSpPr/>
      </dsp:nvSpPr>
      <dsp:spPr>
        <a:xfrm>
          <a:off x="924850" y="155549"/>
          <a:ext cx="1067095" cy="1067095"/>
        </a:xfrm>
        <a:prstGeom prst="blockArc">
          <a:avLst>
            <a:gd name="adj1" fmla="val 20272825"/>
            <a:gd name="adj2" fmla="val 2729427"/>
            <a:gd name="adj3" fmla="val 4634"/>
          </a:avLst>
        </a:prstGeom>
        <a:gradFill rotWithShape="0">
          <a:gsLst>
            <a:gs pos="0">
              <a:schemeClr val="accent2">
                <a:hueOff val="1170380"/>
                <a:satOff val="-1460"/>
                <a:lumOff val="343"/>
                <a:alphaOff val="0"/>
                <a:shade val="51000"/>
                <a:satMod val="130000"/>
              </a:schemeClr>
            </a:gs>
            <a:gs pos="80000">
              <a:schemeClr val="accent2">
                <a:hueOff val="1170380"/>
                <a:satOff val="-1460"/>
                <a:lumOff val="343"/>
                <a:alphaOff val="0"/>
                <a:shade val="93000"/>
                <a:satMod val="130000"/>
              </a:schemeClr>
            </a:gs>
            <a:gs pos="100000">
              <a:schemeClr val="accent2">
                <a:hueOff val="1170380"/>
                <a:satOff val="-1460"/>
                <a:lumOff val="34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86D7D6F-1DEE-4AFD-8820-778647C7913C}">
      <dsp:nvSpPr>
        <dsp:cNvPr id="0" name=""/>
        <dsp:cNvSpPr/>
      </dsp:nvSpPr>
      <dsp:spPr>
        <a:xfrm>
          <a:off x="925861" y="158019"/>
          <a:ext cx="1067095" cy="1067095"/>
        </a:xfrm>
        <a:prstGeom prst="blockArc">
          <a:avLst>
            <a:gd name="adj1" fmla="val 15934119"/>
            <a:gd name="adj2" fmla="val 20255216"/>
            <a:gd name="adj3" fmla="val 4634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68CD6F7-A7D1-4618-9B6F-75BA990A2BA5}">
      <dsp:nvSpPr>
        <dsp:cNvPr id="0" name=""/>
        <dsp:cNvSpPr/>
      </dsp:nvSpPr>
      <dsp:spPr>
        <a:xfrm>
          <a:off x="1194676" y="432241"/>
          <a:ext cx="490601" cy="49060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>
              <a:latin typeface="+mn-lt"/>
              <a:cs typeface="Times New Roman" pitchFamily="18" charset="0"/>
            </a:rPr>
            <a:t>PIT</a:t>
          </a:r>
          <a:endParaRPr lang="en-US" sz="1500" kern="1200" dirty="0">
            <a:latin typeface="+mn-lt"/>
            <a:cs typeface="Times New Roman" pitchFamily="18" charset="0"/>
          </a:endParaRPr>
        </a:p>
      </dsp:txBody>
      <dsp:txXfrm>
        <a:off x="1266523" y="504088"/>
        <a:ext cx="346907" cy="346907"/>
      </dsp:txXfrm>
    </dsp:sp>
    <dsp:sp modelId="{8748E9A8-7E59-422B-979D-A58331AF93D2}">
      <dsp:nvSpPr>
        <dsp:cNvPr id="0" name=""/>
        <dsp:cNvSpPr/>
      </dsp:nvSpPr>
      <dsp:spPr>
        <a:xfrm>
          <a:off x="1247430" y="230"/>
          <a:ext cx="343420" cy="34342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>
              <a:latin typeface="+mn-lt"/>
              <a:cs typeface="Times New Roman" pitchFamily="18" charset="0"/>
            </a:rPr>
            <a:t>PDC</a:t>
          </a:r>
        </a:p>
      </dsp:txBody>
      <dsp:txXfrm>
        <a:off x="1297723" y="50523"/>
        <a:ext cx="242834" cy="242834"/>
      </dsp:txXfrm>
    </dsp:sp>
    <dsp:sp modelId="{AD806A37-E4CD-42D7-98CD-C714C944B973}">
      <dsp:nvSpPr>
        <dsp:cNvPr id="0" name=""/>
        <dsp:cNvSpPr/>
      </dsp:nvSpPr>
      <dsp:spPr>
        <a:xfrm>
          <a:off x="1769513" y="321138"/>
          <a:ext cx="343420" cy="343420"/>
        </a:xfrm>
        <a:prstGeom prst="ellipse">
          <a:avLst/>
        </a:prstGeom>
        <a:gradFill rotWithShape="0">
          <a:gsLst>
            <a:gs pos="0">
              <a:schemeClr val="accent2">
                <a:hueOff val="1170380"/>
                <a:satOff val="-1460"/>
                <a:lumOff val="343"/>
                <a:alphaOff val="0"/>
                <a:shade val="51000"/>
                <a:satMod val="130000"/>
              </a:schemeClr>
            </a:gs>
            <a:gs pos="80000">
              <a:schemeClr val="accent2">
                <a:hueOff val="1170380"/>
                <a:satOff val="-1460"/>
                <a:lumOff val="343"/>
                <a:alphaOff val="0"/>
                <a:shade val="93000"/>
                <a:satMod val="130000"/>
              </a:schemeClr>
            </a:gs>
            <a:gs pos="100000">
              <a:schemeClr val="accent2">
                <a:hueOff val="1170380"/>
                <a:satOff val="-1460"/>
                <a:lumOff val="34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>
              <a:latin typeface="+mn-lt"/>
              <a:cs typeface="Times New Roman" pitchFamily="18" charset="0"/>
            </a:rPr>
            <a:t>PCB</a:t>
          </a:r>
        </a:p>
      </dsp:txBody>
      <dsp:txXfrm>
        <a:off x="1819806" y="371431"/>
        <a:ext cx="242834" cy="242834"/>
      </dsp:txXfrm>
    </dsp:sp>
    <dsp:sp modelId="{B7395822-9732-4E3B-AB1B-5023BE49AA8C}">
      <dsp:nvSpPr>
        <dsp:cNvPr id="0" name=""/>
        <dsp:cNvSpPr/>
      </dsp:nvSpPr>
      <dsp:spPr>
        <a:xfrm>
          <a:off x="1652052" y="889060"/>
          <a:ext cx="343420" cy="343420"/>
        </a:xfrm>
        <a:prstGeom prst="ellipse">
          <a:avLst/>
        </a:prstGeom>
        <a:gradFill rotWithShape="0">
          <a:gsLst>
            <a:gs pos="0">
              <a:schemeClr val="accent2">
                <a:hueOff val="2340759"/>
                <a:satOff val="-2919"/>
                <a:lumOff val="686"/>
                <a:alphaOff val="0"/>
                <a:shade val="51000"/>
                <a:satMod val="130000"/>
              </a:schemeClr>
            </a:gs>
            <a:gs pos="80000">
              <a:schemeClr val="accent2">
                <a:hueOff val="2340759"/>
                <a:satOff val="-2919"/>
                <a:lumOff val="686"/>
                <a:alphaOff val="0"/>
                <a:shade val="93000"/>
                <a:satMod val="130000"/>
              </a:schemeClr>
            </a:gs>
            <a:gs pos="100000">
              <a:schemeClr val="accent2">
                <a:hueOff val="2340759"/>
                <a:satOff val="-2919"/>
                <a:lumOff val="68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>
              <a:latin typeface="+mn-lt"/>
              <a:cs typeface="Times New Roman" pitchFamily="18" charset="0"/>
            </a:rPr>
            <a:t>Mold</a:t>
          </a:r>
        </a:p>
      </dsp:txBody>
      <dsp:txXfrm>
        <a:off x="1702345" y="939353"/>
        <a:ext cx="242834" cy="242834"/>
      </dsp:txXfrm>
    </dsp:sp>
    <dsp:sp modelId="{B0DAB955-2872-438D-8F0E-1E6BC33A2C6A}">
      <dsp:nvSpPr>
        <dsp:cNvPr id="0" name=""/>
        <dsp:cNvSpPr/>
      </dsp:nvSpPr>
      <dsp:spPr>
        <a:xfrm>
          <a:off x="932711" y="916896"/>
          <a:ext cx="343420" cy="343420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>
              <a:latin typeface="+mn-lt"/>
              <a:cs typeface="Times New Roman" pitchFamily="18" charset="0"/>
            </a:rPr>
            <a:t>MSD</a:t>
          </a:r>
        </a:p>
      </dsp:txBody>
      <dsp:txXfrm>
        <a:off x="983004" y="967189"/>
        <a:ext cx="242834" cy="242834"/>
      </dsp:txXfrm>
    </dsp:sp>
    <dsp:sp modelId="{A10B4AFE-3912-4E0F-A118-F5E52B3AEF18}">
      <dsp:nvSpPr>
        <dsp:cNvPr id="0" name=""/>
        <dsp:cNvSpPr/>
      </dsp:nvSpPr>
      <dsp:spPr>
        <a:xfrm>
          <a:off x="751753" y="360360"/>
          <a:ext cx="343420" cy="343420"/>
        </a:xfrm>
        <a:prstGeom prst="ellipse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shade val="51000"/>
                <a:satMod val="130000"/>
              </a:schemeClr>
            </a:gs>
            <a:gs pos="80000">
              <a:schemeClr val="accent2">
                <a:hueOff val="4681519"/>
                <a:satOff val="-5839"/>
                <a:lumOff val="1373"/>
                <a:alphaOff val="0"/>
                <a:shade val="93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>
              <a:latin typeface="+mn-lt"/>
              <a:cs typeface="Times New Roman" pitchFamily="18" charset="0"/>
            </a:rPr>
            <a:t>Assy</a:t>
          </a:r>
        </a:p>
      </dsp:txBody>
      <dsp:txXfrm>
        <a:off x="802046" y="410653"/>
        <a:ext cx="242834" cy="2428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FECD8B-AB52-4717-8C17-A6521D13C847}" type="datetimeFigureOut">
              <a:rPr lang="vi-VN" smtClean="0"/>
              <a:t>19/11/2018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6D4E3-D9F0-48AF-A5D6-472B704029F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36476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~</a:t>
            </a:r>
            <a:r>
              <a:rPr lang="en-US" baseline="0" dirty="0"/>
              <a:t> Xin </a:t>
            </a:r>
            <a:r>
              <a:rPr lang="en-US" baseline="0" err="1"/>
              <a:t>chào</a:t>
            </a:r>
            <a:r>
              <a:rPr lang="en-US" baseline="0"/>
              <a:t> </a:t>
            </a:r>
            <a:r>
              <a:rPr lang="en-US" baseline="0" smtClean="0"/>
              <a:t>.</a:t>
            </a:r>
          </a:p>
          <a:p>
            <a:r>
              <a:rPr lang="en-US" baseline="0" smtClean="0"/>
              <a:t>Good afternoon(Good morning),eveybody.</a:t>
            </a:r>
          </a:p>
          <a:p>
            <a:r>
              <a:rPr lang="en-US" baseline="0" smtClean="0"/>
              <a:t>I’m Ngo Quang Vu,from PIT department.</a:t>
            </a:r>
          </a:p>
          <a:p>
            <a:r>
              <a:rPr lang="en-US" baseline="0" smtClean="0"/>
              <a:t>Today I’m here to present to you about my lecture report.</a:t>
            </a:r>
            <a:endParaRPr lang="en-US" baseline="0" dirty="0"/>
          </a:p>
          <a:p>
            <a:r>
              <a:rPr lang="en-US" baseline="0" dirty="0"/>
              <a:t>I’m very </a:t>
            </a:r>
            <a:r>
              <a:rPr lang="en-US" baseline="0"/>
              <a:t>happy </a:t>
            </a:r>
            <a:r>
              <a:rPr lang="en-US" baseline="0" smtClean="0"/>
              <a:t>to </a:t>
            </a:r>
            <a:r>
              <a:rPr lang="en-US" baseline="0" dirty="0"/>
              <a:t>share my IT </a:t>
            </a:r>
            <a:r>
              <a:rPr lang="en-US" baseline="0"/>
              <a:t>application </a:t>
            </a:r>
            <a:r>
              <a:rPr lang="en-US" baseline="0" smtClean="0"/>
              <a:t>about PCB’s Trainning.</a:t>
            </a:r>
            <a:br>
              <a:rPr lang="en-US" baseline="0" smtClean="0"/>
            </a:br>
            <a:r>
              <a:rPr lang="en-US" baseline="0" smtClean="0"/>
              <a:t>My presentation is in five parts.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56D4E3-D9F0-48AF-A5D6-472B704029FA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24718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</a:t>
            </a:r>
            <a:r>
              <a:rPr lang="en-US" baseline="0" smtClean="0"/>
              <a:t> wanna say about expanding of system in future.</a:t>
            </a:r>
          </a:p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look at this, you will see the relationship of this system with the others</a:t>
            </a:r>
            <a:r>
              <a:rPr lang="en-US" sz="1200" b="1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such as Manpower , other Training system.</a:t>
            </a:r>
          </a:p>
          <a:p>
            <a:r>
              <a:rPr lang="en-US" sz="1200" b="1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So,How does it work?</a:t>
            </a:r>
          </a:p>
          <a:p>
            <a:r>
              <a:rPr lang="en-US" sz="1200" b="1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, All training systems are linked together.</a:t>
            </a:r>
          </a:p>
          <a:p>
            <a:r>
              <a:rPr lang="en-US" sz="1200" b="1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show all the learning process of a person no matter where he or she is working.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helps trainer to train.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second, training systems supply data for manpower systems.</a:t>
            </a:r>
          </a:p>
          <a:p>
            <a:r>
              <a:rPr lang="en-US" sz="1200" b="1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helps leaders to divide and control human resources easily.</a:t>
            </a:r>
          </a:p>
          <a:p>
            <a:r>
              <a:rPr lang="en-US" sz="1200" b="1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is communication between the production department and the HR department in recruitment.</a:t>
            </a:r>
          </a:p>
          <a:p>
            <a:r>
              <a:rPr lang="en-US" baseline="0" smtClean="0"/>
              <a:t>I’ll call it CVN training system.</a:t>
            </a:r>
          </a:p>
          <a:p>
            <a:r>
              <a:rPr lang="en-US" baseline="0" smtClean="0"/>
              <a:t>To </a:t>
            </a:r>
            <a:r>
              <a:rPr lang="en-US" baseline="0"/>
              <a:t>get that , It's not easy.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56D4E3-D9F0-48AF-A5D6-472B704029FA}" type="slidenum">
              <a:rPr lang="vi-VN" smtClean="0"/>
              <a:t>10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91401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56D4E3-D9F0-48AF-A5D6-472B704029FA}" type="slidenum">
              <a:rPr lang="vi-VN" smtClean="0"/>
              <a:t>11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053844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Thank</a:t>
            </a:r>
            <a:r>
              <a:rPr lang="en-US" baseline="0" smtClean="0"/>
              <a:t> you for listening.</a:t>
            </a:r>
          </a:p>
          <a:p>
            <a:r>
              <a:rPr lang="en-US" baseline="0" smtClean="0"/>
              <a:t>Now I’ll try to answer any questions you may have.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56D4E3-D9F0-48AF-A5D6-472B704029FA}" type="slidenum">
              <a:rPr lang="vi-VN" smtClean="0"/>
              <a:t>12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17762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smtClean="0"/>
              <a:t>I’ll start with some general information about myselt.</a:t>
            </a:r>
          </a:p>
          <a:p>
            <a:r>
              <a:rPr lang="en-US" baseline="0" smtClean="0"/>
              <a:t>On </a:t>
            </a:r>
            <a:r>
              <a:rPr lang="en-US" baseline="0" dirty="0"/>
              <a:t>8 Sep,2017,</a:t>
            </a:r>
            <a:r>
              <a:rPr lang="en-US" dirty="0"/>
              <a:t> I officially became a member of PCB-IT.</a:t>
            </a:r>
          </a:p>
          <a:p>
            <a:r>
              <a:rPr lang="en-US" dirty="0"/>
              <a:t>After</a:t>
            </a:r>
            <a:r>
              <a:rPr lang="en-US" baseline="0" dirty="0"/>
              <a:t> 4 </a:t>
            </a:r>
            <a:r>
              <a:rPr lang="en-US" baseline="0" dirty="0" err="1"/>
              <a:t>months,I</a:t>
            </a:r>
            <a:r>
              <a:rPr lang="en-US" baseline="0" dirty="0"/>
              <a:t> worked as a PIT member.</a:t>
            </a:r>
          </a:p>
          <a:p>
            <a:r>
              <a:rPr lang="en-US" baseline="0" dirty="0"/>
              <a:t>My main job is to develop IT application for production </a:t>
            </a:r>
            <a:r>
              <a:rPr lang="en-US" baseline="0" dirty="0" err="1"/>
              <a:t>departments,mostly</a:t>
            </a:r>
            <a:r>
              <a:rPr lang="en-US" baseline="0" dirty="0"/>
              <a:t> PCB and PDC.</a:t>
            </a:r>
          </a:p>
          <a:p>
            <a:r>
              <a:rPr lang="en-US" baseline="0" dirty="0"/>
              <a:t>In my working time , </a:t>
            </a:r>
            <a:r>
              <a:rPr lang="en-US" baseline="0"/>
              <a:t>I </a:t>
            </a:r>
            <a:r>
              <a:rPr lang="en-US" baseline="0" smtClean="0"/>
              <a:t>developed </a:t>
            </a:r>
            <a:r>
              <a:rPr lang="en-US" baseline="0" dirty="0"/>
              <a:t>in some </a:t>
            </a:r>
            <a:r>
              <a:rPr lang="en-US" baseline="0"/>
              <a:t>IT </a:t>
            </a:r>
            <a:r>
              <a:rPr lang="en-US" baseline="0" smtClean="0"/>
              <a:t>projects as ElectroStatic Discharge System,HR </a:t>
            </a:r>
            <a:r>
              <a:rPr lang="en-US" baseline="0" dirty="0" err="1"/>
              <a:t>System,SMT_Outgoing</a:t>
            </a:r>
            <a:r>
              <a:rPr lang="en-US" baseline="0" dirty="0"/>
              <a:t> </a:t>
            </a:r>
            <a:r>
              <a:rPr lang="en-US" baseline="0" dirty="0" err="1"/>
              <a:t>System,Repair</a:t>
            </a:r>
            <a:r>
              <a:rPr lang="en-US" baseline="0" dirty="0"/>
              <a:t> </a:t>
            </a:r>
            <a:r>
              <a:rPr lang="en-US" baseline="0"/>
              <a:t>System </a:t>
            </a:r>
            <a:r>
              <a:rPr lang="en-US" baseline="0" smtClean="0"/>
              <a:t>and </a:t>
            </a:r>
            <a:r>
              <a:rPr lang="en-US" baseline="0"/>
              <a:t>Inventory </a:t>
            </a:r>
            <a:r>
              <a:rPr lang="en-US" baseline="0" smtClean="0"/>
              <a:t>System.</a:t>
            </a:r>
          </a:p>
          <a:p>
            <a:r>
              <a:rPr lang="en-US" baseline="0" smtClean="0"/>
              <a:t>And </a:t>
            </a:r>
            <a:r>
              <a:rPr lang="en-US" baseline="0" dirty="0"/>
              <a:t>now , </a:t>
            </a:r>
            <a:r>
              <a:rPr lang="en-US" baseline="0"/>
              <a:t>I’m </a:t>
            </a:r>
            <a:r>
              <a:rPr lang="en-US" baseline="0" smtClean="0"/>
              <a:t>joining </a:t>
            </a:r>
            <a:r>
              <a:rPr lang="en-US" baseline="0"/>
              <a:t>PCB </a:t>
            </a:r>
            <a:r>
              <a:rPr lang="en-US" baseline="0" smtClean="0"/>
              <a:t>Training Project.that </a:t>
            </a:r>
            <a:r>
              <a:rPr lang="en-US" baseline="0"/>
              <a:t>is </a:t>
            </a:r>
            <a:r>
              <a:rPr lang="en-US" baseline="0" smtClean="0"/>
              <a:t>the topic I want to </a:t>
            </a:r>
            <a:r>
              <a:rPr lang="en-US" baseline="0" dirty="0"/>
              <a:t>show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56D4E3-D9F0-48AF-A5D6-472B704029FA}" type="slidenum">
              <a:rPr lang="vi-VN" smtClean="0"/>
              <a:t>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08573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As</a:t>
            </a:r>
            <a:r>
              <a:rPr lang="en-US" baseline="0" smtClean="0"/>
              <a:t> we know,Training is an integral part of every department.</a:t>
            </a:r>
          </a:p>
          <a:p>
            <a:endParaRPr lang="en-US" baseline="0" smtClean="0"/>
          </a:p>
          <a:p>
            <a:r>
              <a:rPr lang="en-US" baseline="0" smtClean="0"/>
              <a:t>PCB department is not an exception.</a:t>
            </a:r>
            <a:endParaRPr lang="en-US" baseline="0" dirty="0"/>
          </a:p>
          <a:p>
            <a:endParaRPr lang="en-US" smtClean="0"/>
          </a:p>
          <a:p>
            <a:r>
              <a:rPr lang="en-US" smtClean="0"/>
              <a:t>This</a:t>
            </a:r>
            <a:r>
              <a:rPr lang="en-US" baseline="0" smtClean="0"/>
              <a:t> </a:t>
            </a:r>
            <a:r>
              <a:rPr lang="en-US" baseline="0" dirty="0"/>
              <a:t>is the workflow of PCB </a:t>
            </a:r>
            <a:r>
              <a:rPr lang="en-US" baseline="0"/>
              <a:t>Training</a:t>
            </a:r>
            <a:r>
              <a:rPr lang="en-US" baseline="0" smtClean="0"/>
              <a:t>.</a:t>
            </a:r>
          </a:p>
          <a:p>
            <a:endParaRPr lang="en-US" baseline="0" smtClean="0"/>
          </a:p>
          <a:p>
            <a:r>
              <a:rPr lang="en-US" baseline="0" smtClean="0"/>
              <a:t>In here,there are 3 actor to create a complete workflow : Trainee,Trainer and Manager.	</a:t>
            </a:r>
            <a:endParaRPr lang="en-US" baseline="0" dirty="0"/>
          </a:p>
          <a:p>
            <a:endParaRPr lang="en-US" baseline="0" smtClean="0"/>
          </a:p>
          <a:p>
            <a:r>
              <a:rPr lang="en-US" baseline="0" smtClean="0"/>
              <a:t>Firstly,If you want to train, you have to have documents.</a:t>
            </a:r>
          </a:p>
          <a:p>
            <a:endParaRPr lang="en-US" baseline="0" smtClean="0"/>
          </a:p>
          <a:p>
            <a:r>
              <a:rPr lang="en-US" baseline="0" smtClean="0"/>
              <a:t>Trainer </a:t>
            </a:r>
            <a:r>
              <a:rPr lang="en-US" baseline="0" dirty="0"/>
              <a:t>make standard document and get approval </a:t>
            </a:r>
            <a:r>
              <a:rPr lang="en-US" baseline="0"/>
              <a:t>from </a:t>
            </a:r>
            <a:r>
              <a:rPr lang="en-US" baseline="0" smtClean="0"/>
              <a:t>Manager.</a:t>
            </a:r>
          </a:p>
          <a:p>
            <a:endParaRPr lang="en-US" baseline="0" smtClean="0"/>
          </a:p>
          <a:p>
            <a:r>
              <a:rPr lang="en-US" baseline="0" smtClean="0"/>
              <a:t>This </a:t>
            </a:r>
            <a:r>
              <a:rPr lang="en-US" baseline="0" dirty="0"/>
              <a:t>document will be used </a:t>
            </a:r>
            <a:r>
              <a:rPr lang="en-US" baseline="0"/>
              <a:t>to </a:t>
            </a:r>
            <a:r>
              <a:rPr lang="en-US" baseline="0" smtClean="0"/>
              <a:t>trained and </a:t>
            </a:r>
            <a:r>
              <a:rPr lang="en-US" baseline="0" dirty="0"/>
              <a:t>get score through a test.</a:t>
            </a:r>
          </a:p>
          <a:p>
            <a:endParaRPr lang="en-US" baseline="0" smtClean="0"/>
          </a:p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Finally,to Finish,</a:t>
            </a:r>
            <a:r>
              <a:rPr lang="en-US" baseline="0" smtClean="0"/>
              <a:t>Trainer </a:t>
            </a:r>
            <a:r>
              <a:rPr lang="en-US" baseline="0"/>
              <a:t>will </a:t>
            </a:r>
            <a:r>
              <a:rPr lang="en-US" baseline="0" smtClean="0"/>
              <a:t>record the test(Usually saved on paper and excel file)</a:t>
            </a:r>
            <a:r>
              <a:rPr lang="en-US" baseline="0" dirty="0"/>
              <a:t> </a:t>
            </a:r>
            <a:r>
              <a:rPr lang="en-US" baseline="0" smtClean="0"/>
              <a:t>and </a:t>
            </a:r>
            <a:r>
              <a:rPr lang="en-US" baseline="0" dirty="0"/>
              <a:t>get approval again </a:t>
            </a:r>
            <a:r>
              <a:rPr lang="en-US" baseline="0"/>
              <a:t>from </a:t>
            </a:r>
            <a:r>
              <a:rPr lang="en-US" baseline="0" smtClean="0"/>
              <a:t>Manager.</a:t>
            </a:r>
            <a:endParaRPr lang="en-US" baseline="0" dirty="0"/>
          </a:p>
          <a:p>
            <a:r>
              <a:rPr lang="en-US" baseline="0" smtClean="0"/>
              <a:t>So,Why did </a:t>
            </a:r>
            <a:r>
              <a:rPr lang="en-US" baseline="0" dirty="0"/>
              <a:t>I choose this </a:t>
            </a:r>
            <a:r>
              <a:rPr lang="en-US" baseline="0"/>
              <a:t>topic</a:t>
            </a:r>
            <a:r>
              <a:rPr lang="en-US" baseline="0" smtClean="0"/>
              <a:t>?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56D4E3-D9F0-48AF-A5D6-472B704029FA}" type="slidenum">
              <a:rPr lang="vi-VN" smtClean="0"/>
              <a:t>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20910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baseline="0" dirty="0"/>
              <a:t> have 2 reasons to do </a:t>
            </a:r>
            <a:r>
              <a:rPr lang="en-US" baseline="0"/>
              <a:t>that</a:t>
            </a:r>
            <a:r>
              <a:rPr lang="en-US" baseline="0" smtClean="0"/>
              <a:t>.</a:t>
            </a:r>
          </a:p>
          <a:p>
            <a:r>
              <a:rPr lang="en-US" baseline="0" smtClean="0"/>
              <a:t>The first reason,I </a:t>
            </a:r>
            <a:r>
              <a:rPr lang="en-US" baseline="0" dirty="0"/>
              <a:t>saw </a:t>
            </a:r>
            <a:r>
              <a:rPr lang="en-US" baseline="0"/>
              <a:t>difficulties </a:t>
            </a:r>
            <a:r>
              <a:rPr lang="en-US" baseline="0" smtClean="0"/>
              <a:t>from </a:t>
            </a:r>
            <a:r>
              <a:rPr lang="en-US" baseline="0" dirty="0"/>
              <a:t>PCB’s </a:t>
            </a:r>
            <a:r>
              <a:rPr lang="en-US" baseline="0"/>
              <a:t>member</a:t>
            </a:r>
            <a:r>
              <a:rPr lang="en-US" baseline="0" smtClean="0"/>
              <a:t>.</a:t>
            </a:r>
          </a:p>
          <a:p>
            <a:r>
              <a:rPr lang="en-US" b="1" baseline="0" smtClean="0">
                <a:solidFill>
                  <a:srgbClr val="0070C0"/>
                </a:solidFill>
                <a:cs typeface="Times New Roman" pitchFamily="18" charset="0"/>
              </a:rPr>
              <a:t>You can see,the busiest person is the trainer.</a:t>
            </a:r>
          </a:p>
          <a:p>
            <a:r>
              <a:rPr lang="en-US" b="1" baseline="0" smtClean="0">
                <a:solidFill>
                  <a:srgbClr val="0070C0"/>
                </a:solidFill>
                <a:cs typeface="Times New Roman" pitchFamily="18" charset="0"/>
              </a:rPr>
              <a:t>Their job is quite many.prepare documents,mark and record the test then trainee have to wait for them.</a:t>
            </a:r>
          </a:p>
          <a:p>
            <a:r>
              <a:rPr lang="en-US" b="1" baseline="0" smtClean="0">
                <a:solidFill>
                  <a:srgbClr val="0070C0"/>
                </a:solidFill>
                <a:cs typeface="Times New Roman" pitchFamily="18" charset="0"/>
              </a:rPr>
              <a:t>After that,they have to search in a cabinet when they need.</a:t>
            </a:r>
            <a:endParaRPr lang="en-US" b="1" baseline="0" dirty="0">
              <a:solidFill>
                <a:srgbClr val="0070C0"/>
              </a:solidFill>
              <a:cs typeface="Times New Roman" pitchFamily="18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smtClean="0">
                <a:solidFill>
                  <a:srgbClr val="0070C0"/>
                </a:solidFill>
                <a:cs typeface="Times New Roman" pitchFamily="18" charset="0"/>
              </a:rPr>
              <a:t>Some </a:t>
            </a:r>
            <a:r>
              <a:rPr lang="en-US" b="0" baseline="0" err="1">
                <a:solidFill>
                  <a:srgbClr val="0070C0"/>
                </a:solidFill>
                <a:cs typeface="Times New Roman" pitchFamily="18" charset="0"/>
              </a:rPr>
              <a:t>cases,they</a:t>
            </a:r>
            <a:r>
              <a:rPr lang="en-US" b="0" baseline="0">
                <a:solidFill>
                  <a:srgbClr val="0070C0"/>
                </a:solidFill>
                <a:cs typeface="Times New Roman" pitchFamily="18" charset="0"/>
              </a:rPr>
              <a:t> </a:t>
            </a:r>
            <a:r>
              <a:rPr lang="en-US" b="0" baseline="0" smtClean="0">
                <a:solidFill>
                  <a:srgbClr val="0070C0"/>
                </a:solidFill>
                <a:cs typeface="Times New Roman" pitchFamily="18" charset="0"/>
              </a:rPr>
              <a:t>make mistakes when </a:t>
            </a:r>
            <a:r>
              <a:rPr lang="en-US" b="0" baseline="0">
                <a:solidFill>
                  <a:srgbClr val="0070C0"/>
                </a:solidFill>
                <a:cs typeface="Times New Roman" pitchFamily="18" charset="0"/>
              </a:rPr>
              <a:t>marking</a:t>
            </a:r>
            <a:r>
              <a:rPr lang="en-US" b="0" baseline="0" smtClean="0">
                <a:solidFill>
                  <a:srgbClr val="0070C0"/>
                </a:solidFill>
                <a:cs typeface="Times New Roman" pitchFamily="18" charset="0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smtClean="0">
                <a:solidFill>
                  <a:srgbClr val="0070C0"/>
                </a:solidFill>
                <a:cs typeface="Times New Roman" pitchFamily="18" charset="0"/>
              </a:rPr>
              <a:t>And the paper they use is not small.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smtClean="0">
                <a:solidFill>
                  <a:srgbClr val="0070C0"/>
                </a:solidFill>
                <a:cs typeface="Times New Roman" pitchFamily="18" charset="0"/>
              </a:rPr>
              <a:t>after finishing work,manager confirms and  approves everything.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smtClean="0">
                <a:solidFill>
                  <a:srgbClr val="0070C0"/>
                </a:solidFill>
                <a:cs typeface="Times New Roman" pitchFamily="18" charset="0"/>
              </a:rPr>
              <a:t>So </a:t>
            </a:r>
            <a:r>
              <a:rPr lang="en-US" b="0" baseline="0" dirty="0">
                <a:solidFill>
                  <a:srgbClr val="0070C0"/>
                </a:solidFill>
                <a:cs typeface="Times New Roman" pitchFamily="18" charset="0"/>
              </a:rPr>
              <a:t>I think to </a:t>
            </a:r>
            <a:r>
              <a:rPr lang="en-US" b="0" baseline="0">
                <a:solidFill>
                  <a:srgbClr val="0070C0"/>
                </a:solidFill>
                <a:cs typeface="Times New Roman" pitchFamily="18" charset="0"/>
              </a:rPr>
              <a:t>need </a:t>
            </a:r>
            <a:r>
              <a:rPr lang="en-US" b="0" baseline="0" smtClean="0">
                <a:solidFill>
                  <a:srgbClr val="0070C0"/>
                </a:solidFill>
                <a:cs typeface="Times New Roman" pitchFamily="18" charset="0"/>
              </a:rPr>
              <a:t>a </a:t>
            </a:r>
            <a:r>
              <a:rPr lang="en-US" b="0" baseline="0" dirty="0">
                <a:solidFill>
                  <a:srgbClr val="0070C0"/>
                </a:solidFill>
                <a:cs typeface="Times New Roman" pitchFamily="18" charset="0"/>
              </a:rPr>
              <a:t>solution to solve all </a:t>
            </a:r>
            <a:r>
              <a:rPr lang="en-US" b="0" baseline="0">
                <a:solidFill>
                  <a:srgbClr val="0070C0"/>
                </a:solidFill>
                <a:cs typeface="Times New Roman" pitchFamily="18" charset="0"/>
              </a:rPr>
              <a:t>issues</a:t>
            </a:r>
            <a:r>
              <a:rPr lang="en-US" b="0" baseline="0" smtClean="0">
                <a:solidFill>
                  <a:srgbClr val="0070C0"/>
                </a:solidFill>
                <a:cs typeface="Times New Roman" pitchFamily="18" charset="0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smtClean="0">
                <a:solidFill>
                  <a:srgbClr val="0070C0"/>
                </a:solidFill>
                <a:cs typeface="Times New Roman" pitchFamily="18" charset="0"/>
              </a:rPr>
              <a:t>A Training system ,it is the opening for my second reason.</a:t>
            </a:r>
            <a:endParaRPr lang="en-US" b="0" baseline="0" dirty="0">
              <a:solidFill>
                <a:srgbClr val="0070C0"/>
              </a:solidFill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56D4E3-D9F0-48AF-A5D6-472B704029FA}" type="slidenum">
              <a:rPr lang="vi-VN" smtClean="0"/>
              <a:t>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91106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>
              <a:solidFill>
                <a:srgbClr val="0070C0"/>
              </a:solidFill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56D4E3-D9F0-48AF-A5D6-472B704029FA}" type="slidenum">
              <a:rPr lang="vi-VN" smtClean="0"/>
              <a:t>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69127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 have</a:t>
            </a:r>
            <a:r>
              <a:rPr lang="en-US" baseline="0"/>
              <a:t> some difficulties and my biggest difficulty is the Lack of Programming language experience.</a:t>
            </a:r>
          </a:p>
          <a:p>
            <a:r>
              <a:rPr lang="en-US" baseline="0"/>
              <a:t>My programming knowledge is basic level as Winform C# , SQL Server and MySQL.</a:t>
            </a:r>
          </a:p>
          <a:p>
            <a:r>
              <a:rPr lang="en-US" baseline="0"/>
              <a:t>With new knowledge as MVC Asp.NET and Bigdata,I really have to try to learn more</a:t>
            </a:r>
            <a:r>
              <a:rPr lang="en-US" baseline="0" smtClean="0"/>
              <a:t>.</a:t>
            </a:r>
          </a:p>
          <a:p>
            <a:r>
              <a:rPr lang="en-US" baseline="0" smtClean="0"/>
              <a:t>So,To make me better,I have some solutions </a:t>
            </a:r>
            <a:r>
              <a:rPr lang="en-US" smtClean="0"/>
              <a:t>to improve my skills as</a:t>
            </a:r>
            <a:r>
              <a:rPr lang="en-US" baseline="0" smtClean="0"/>
              <a:t> learn from brother or colleagues,Self-Study through sample project and share knowledge Together.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56D4E3-D9F0-48AF-A5D6-472B704029FA}" type="slidenum">
              <a:rPr lang="vi-VN" smtClean="0"/>
              <a:t>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32766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smtClean="0"/>
              <a:t>If you look at this , you will see the benefit of using the system :</a:t>
            </a:r>
          </a:p>
          <a:p>
            <a:pPr marL="171450" indent="-171450">
              <a:buFontTx/>
              <a:buChar char="-"/>
            </a:pPr>
            <a:r>
              <a:rPr lang="en-US" baseline="0" smtClean="0"/>
              <a:t>Replace the trainer's job as prepare documents,mark,record the test,make summary report.</a:t>
            </a:r>
          </a:p>
          <a:p>
            <a:pPr marL="171450" indent="-171450">
              <a:buFontTx/>
              <a:buChar char="-"/>
            </a:pPr>
            <a:r>
              <a:rPr lang="en-US" baseline="0" smtClean="0"/>
              <a:t>Completely replace the paper data by computer.</a:t>
            </a:r>
          </a:p>
          <a:p>
            <a:pPr marL="171450" indent="-171450">
              <a:buFontTx/>
              <a:buChar char="-"/>
            </a:pPr>
            <a:r>
              <a:rPr lang="en-US" baseline="0" smtClean="0"/>
              <a:t>Trainee can test anytime , anywhere </a:t>
            </a:r>
          </a:p>
          <a:p>
            <a:pPr marL="0" indent="0">
              <a:buFontTx/>
              <a:buNone/>
            </a:pPr>
            <a:r>
              <a:rPr lang="en-US" baseline="0" smtClean="0"/>
              <a:t>And Results:</a:t>
            </a:r>
          </a:p>
          <a:p>
            <a:pPr marL="0" indent="0">
              <a:buFontTx/>
              <a:buNone/>
            </a:pPr>
            <a:r>
              <a:rPr lang="en-US" baseline="0" smtClean="0"/>
              <a:t>We can reduce paper about 2 kilograms /month and time about 26.3 min / test or 19,5 min / summary.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56D4E3-D9F0-48AF-A5D6-472B704029FA}" type="slidenum">
              <a:rPr lang="vi-VN" smtClean="0"/>
              <a:t>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717611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 have</a:t>
            </a:r>
            <a:r>
              <a:rPr lang="en-US" baseline="0" smtClean="0"/>
              <a:t> a slogan : the next project must be better than the previous one.</a:t>
            </a:r>
          </a:p>
          <a:p>
            <a:r>
              <a:rPr lang="en-US" baseline="0" smtClean="0"/>
              <a:t>So , after every project,I can learn new knowledges ,improve programing skills, practice new skills as communication or logical thinking.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56D4E3-D9F0-48AF-A5D6-472B704029FA}" type="slidenum">
              <a:rPr lang="vi-VN" smtClean="0"/>
              <a:t>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16876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To easy imagine,</a:t>
            </a:r>
            <a:r>
              <a:rPr lang="en-US" baseline="0" smtClean="0"/>
              <a:t> you can see my skills map.</a:t>
            </a:r>
          </a:p>
          <a:p>
            <a:r>
              <a:rPr lang="en-US" baseline="0" smtClean="0"/>
              <a:t>Beginning,my skills is not good. </a:t>
            </a:r>
            <a:r>
              <a:rPr lang="en-US" smtClean="0"/>
              <a:t>Everything is new to me</a:t>
            </a:r>
            <a:r>
              <a:rPr lang="en-US" baseline="0" smtClean="0"/>
              <a:t> as Teamwork,Presentation.</a:t>
            </a:r>
          </a:p>
          <a:p>
            <a:r>
              <a:rPr lang="en-US" smtClean="0"/>
              <a:t>I feel</a:t>
            </a:r>
            <a:r>
              <a:rPr lang="en-US" baseline="0" smtClean="0"/>
              <a:t> confused.I asked myselt . How to solve this problem ? Everything I did was right? How will I do if I have a presentation?</a:t>
            </a:r>
          </a:p>
          <a:p>
            <a:r>
              <a:rPr lang="en-US" baseline="0" smtClean="0"/>
              <a:t>During 1 year,I really try very much as learn and pratice new knowledges  , new skills 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After</a:t>
            </a:r>
            <a:r>
              <a:rPr lang="en-US" baseline="0" smtClean="0"/>
              <a:t> 1 year, my skills were improved.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The Canon house has helped me grow up a lot</a:t>
            </a:r>
            <a:r>
              <a:rPr lang="en-US" baseline="0" smtClean="0"/>
              <a:t> , </a:t>
            </a:r>
            <a:r>
              <a:rPr lang="en-US" smtClean="0"/>
              <a:t>I will have to try harder.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smtClean="0"/>
              <a:t>The most impression in CVN is Japanese working style 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smtClean="0"/>
              <a:t>As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smtClean="0"/>
              <a:t>Record information.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smtClean="0"/>
              <a:t>Make plans for anythings.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mtClean="0"/>
              <a:t>Work</a:t>
            </a:r>
            <a:r>
              <a:rPr lang="en-US" baseline="0" smtClean="0"/>
              <a:t> together.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mtClean="0"/>
              <a:t>Always</a:t>
            </a:r>
            <a:r>
              <a:rPr lang="en-US" baseline="0" smtClean="0"/>
              <a:t> on time.</a:t>
            </a:r>
            <a:endParaRPr lang="en-US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56D4E3-D9F0-48AF-A5D6-472B704029FA}" type="slidenum">
              <a:rPr lang="vi-VN" smtClean="0"/>
              <a:t>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51623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E7481A-BCB4-4D97-B781-42DDFCB819D2}" type="datetime1">
              <a:rPr lang="vi-VN" smtClean="0"/>
              <a:t>19/11/2018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Reported by Ngo Quang Vu</a:t>
            </a:r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18626-FCEA-401E-A05C-963E6A27C0D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62034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E11CE27-6ACD-41A7-B333-4638AE1AA1F7}" type="datetime1">
              <a:rPr lang="vi-VN" smtClean="0"/>
              <a:t>19/11/2018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Reported by Ngo Quang Vu</a:t>
            </a:r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18626-FCEA-401E-A05C-963E6A27C0D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23172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99846B-AAD5-4647-ADA5-6BD223940D47}" type="datetime1">
              <a:rPr lang="vi-VN" smtClean="0"/>
              <a:t>19/11/2018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Reported by Ngo Quang Vu</a:t>
            </a:r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18626-FCEA-401E-A05C-963E6A27C0D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45185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0ED0D57-71A9-42B7-B222-3519077C7477}" type="datetime1">
              <a:rPr lang="vi-VN" smtClean="0"/>
              <a:t>19/11/2018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Reported by Ngo Quang Vu</a:t>
            </a:r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18626-FCEA-401E-A05C-963E6A27C0D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5852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260BAD5-B714-42A5-B8CB-0AA79C9E2569}" type="datetime1">
              <a:rPr lang="vi-VN" smtClean="0"/>
              <a:t>19/11/2018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Reported by Ngo Quang Vu</a:t>
            </a:r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18626-FCEA-401E-A05C-963E6A27C0D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74004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01CBA38-DDCE-43E7-ACA6-04791DEA5080}" type="datetime1">
              <a:rPr lang="vi-VN" smtClean="0"/>
              <a:t>19/11/2018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Reported by Ngo Quang Vu</a:t>
            </a:r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18626-FCEA-401E-A05C-963E6A27C0D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38785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739A25C-572A-4253-9281-CAB615A5977F}" type="datetime1">
              <a:rPr lang="vi-VN" smtClean="0"/>
              <a:t>19/11/2018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Reported by Ngo Quang Vu</a:t>
            </a:r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18626-FCEA-401E-A05C-963E6A27C0D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96112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6502639-AF60-4FB4-BE0C-DD02714D9B66}" type="datetime1">
              <a:rPr lang="vi-VN" smtClean="0"/>
              <a:t>19/11/2018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Reported by Ngo Quang Vu</a:t>
            </a:r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18626-FCEA-401E-A05C-963E6A27C0D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5498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B0112B0-712E-4925-A8AF-C9E2CCEEB7F7}" type="datetime1">
              <a:rPr lang="vi-VN" smtClean="0"/>
              <a:t>19/11/2018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Reported by Ngo Quang Vu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18626-FCEA-401E-A05C-963E6A27C0D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34805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2AC6E02-B071-4441-AF82-8C029ECDC129}" type="datetime1">
              <a:rPr lang="vi-VN" smtClean="0"/>
              <a:t>19/11/2018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Reported by Ngo Quang Vu</a:t>
            </a:r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18626-FCEA-401E-A05C-963E6A27C0D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88785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44FF2FE-0470-448D-BF61-05B8CF074E7F}" type="datetime1">
              <a:rPr lang="vi-VN" smtClean="0"/>
              <a:t>19/11/2018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Reported by Ngo Quang Vu</a:t>
            </a:r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18626-FCEA-401E-A05C-963E6A27C0D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91741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04776"/>
            <a:ext cx="9144000" cy="2762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14375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92875"/>
            <a:ext cx="2085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Reported by Ngo Quang Vu</a:t>
            </a:r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579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6B018626-FCEA-401E-A05C-963E6A27C0DB}" type="slidenum">
              <a:rPr lang="vi-VN" smtClean="0"/>
              <a:pPr/>
              <a:t>‹#›</a:t>
            </a:fld>
            <a:endParaRPr lang="vi-VN"/>
          </a:p>
        </p:txBody>
      </p:sp>
      <p:sp>
        <p:nvSpPr>
          <p:cNvPr id="7" name="Rectangle 6"/>
          <p:cNvSpPr/>
          <p:nvPr/>
        </p:nvSpPr>
        <p:spPr>
          <a:xfrm>
            <a:off x="0" y="487681"/>
            <a:ext cx="914400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14287"/>
            <a:ext cx="1143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34364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12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0.png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image" Target="../media/image10.png"/><Relationship Id="rId9" Type="http://schemas.openxmlformats.org/officeDocument/2006/relationships/image" Target="../media/image18.png"/><Relationship Id="rId14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3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26.png"/><Relationship Id="rId4" Type="http://schemas.openxmlformats.org/officeDocument/2006/relationships/image" Target="../media/image24.wmf"/><Relationship Id="rId9" Type="http://schemas.openxmlformats.org/officeDocument/2006/relationships/hyperlink" Target="https://www.arttodayjapan.com/entry.php?type=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wmf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2.emf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35.png"/><Relationship Id="rId5" Type="http://schemas.openxmlformats.org/officeDocument/2006/relationships/diagramLayout" Target="../diagrams/layout3.xml"/><Relationship Id="rId10" Type="http://schemas.openxmlformats.org/officeDocument/2006/relationships/image" Target="../media/image34.png"/><Relationship Id="rId4" Type="http://schemas.openxmlformats.org/officeDocument/2006/relationships/diagramData" Target="../diagrams/data3.xml"/><Relationship Id="rId9" Type="http://schemas.openxmlformats.org/officeDocument/2006/relationships/image" Target="../media/image33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chart" Target="../charts/chart2.xml"/><Relationship Id="rId7" Type="http://schemas.openxmlformats.org/officeDocument/2006/relationships/image" Target="../media/image39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02596" y="-9525"/>
            <a:ext cx="49776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smtClean="0">
                <a:solidFill>
                  <a:srgbClr val="7030A0"/>
                </a:solidFill>
              </a:rPr>
              <a:t>LECTURE REPORT IN </a:t>
            </a:r>
            <a:r>
              <a:rPr lang="en-US" sz="2800" b="1" dirty="0">
                <a:solidFill>
                  <a:srgbClr val="7030A0"/>
                </a:solidFill>
              </a:rPr>
              <a:t>2018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500" y="843524"/>
            <a:ext cx="8763000" cy="892552"/>
          </a:xfrm>
          <a:prstGeom prst="rect">
            <a:avLst/>
          </a:prstGeom>
          <a:solidFill>
            <a:srgbClr val="0070C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+mj-lt"/>
                <a:cs typeface="Times New Roman" pitchFamily="18" charset="0"/>
              </a:rPr>
              <a:t>PCB TRAINING </a:t>
            </a:r>
          </a:p>
          <a:p>
            <a:pPr algn="ctr">
              <a:defRPr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  <a:cs typeface="Times New Roman" pitchFamily="18" charset="0"/>
              </a:rPr>
              <a:t>Nov.2018</a:t>
            </a:r>
            <a:endParaRPr lang="vi-VN" sz="2400" b="1" dirty="0">
              <a:solidFill>
                <a:schemeClr val="bg1">
                  <a:lumMod val="95000"/>
                </a:schemeClr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78684" y="5331213"/>
            <a:ext cx="30748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Reporter</a:t>
            </a:r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Ngô Quang Vũ</a:t>
            </a:r>
          </a:p>
          <a:p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Dept: IJ PIT</a:t>
            </a:r>
          </a:p>
          <a:p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Brother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Nguyễn</a:t>
            </a:r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Xuân Hưng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Reported by Ngo Quang Vu</a:t>
            </a:r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18626-FCEA-401E-A05C-963E6A27C0DB}" type="slidenum">
              <a:rPr lang="vi-VN" smtClean="0"/>
              <a:t>1</a:t>
            </a:fld>
            <a:endParaRPr lang="vi-VN"/>
          </a:p>
        </p:txBody>
      </p:sp>
      <p:sp>
        <p:nvSpPr>
          <p:cNvPr id="18" name="TextBox 17"/>
          <p:cNvSpPr txBox="1"/>
          <p:nvPr/>
        </p:nvSpPr>
        <p:spPr>
          <a:xfrm>
            <a:off x="0" y="2031532"/>
            <a:ext cx="922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-------------------------------------------------------------------------------------------------------------</a:t>
            </a:r>
          </a:p>
        </p:txBody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2639260064"/>
              </p:ext>
            </p:extLst>
          </p:nvPr>
        </p:nvGraphicFramePr>
        <p:xfrm>
          <a:off x="190500" y="2512377"/>
          <a:ext cx="7286624" cy="28188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0013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4.SKILLS MAP-NEXT PLANS</a:t>
            </a:r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Reported by Ngo Quang Vu</a:t>
            </a:r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18626-FCEA-401E-A05C-963E6A27C0DB}" type="slidenum">
              <a:rPr lang="vi-VN" smtClean="0"/>
              <a:t>10</a:t>
            </a:fld>
            <a:endParaRPr lang="vi-VN"/>
          </a:p>
        </p:txBody>
      </p:sp>
      <p:sp>
        <p:nvSpPr>
          <p:cNvPr id="8" name="TextBox 7"/>
          <p:cNvSpPr txBox="1"/>
          <p:nvPr/>
        </p:nvSpPr>
        <p:spPr>
          <a:xfrm>
            <a:off x="6303620" y="539789"/>
            <a:ext cx="2824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b="1">
                <a:solidFill>
                  <a:srgbClr val="0070C0"/>
                </a:solidFill>
                <a:cs typeface="Times New Roman" pitchFamily="18" charset="0"/>
              </a:rPr>
              <a:t>TOPIC: PCB TRAINING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39789"/>
            <a:ext cx="1671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smtClean="0">
                <a:solidFill>
                  <a:srgbClr val="0070C0"/>
                </a:solidFill>
                <a:cs typeface="Times New Roman" pitchFamily="18" charset="0"/>
              </a:rPr>
              <a:t>NEXT PLANS</a:t>
            </a:r>
            <a:endParaRPr lang="en-US" b="1">
              <a:solidFill>
                <a:srgbClr val="0070C0"/>
              </a:solidFill>
              <a:cs typeface="Times New Roman" pitchFamily="18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-22449" y="936862"/>
            <a:ext cx="3432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b="1" smtClean="0">
                <a:solidFill>
                  <a:srgbClr val="0070C0"/>
                </a:solidFill>
                <a:cs typeface="Times New Roman" pitchFamily="18" charset="0"/>
              </a:rPr>
              <a:t>2.A BIG TRAINING SYSTEM </a:t>
            </a:r>
            <a:endParaRPr lang="en-US" b="1">
              <a:solidFill>
                <a:srgbClr val="0070C0"/>
              </a:solidFill>
              <a:cs typeface="Times New Roman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623375" y="2806496"/>
            <a:ext cx="2754351" cy="2450596"/>
            <a:chOff x="2516539" y="2859848"/>
            <a:chExt cx="2754351" cy="2450596"/>
          </a:xfrm>
        </p:grpSpPr>
        <p:sp>
          <p:nvSpPr>
            <p:cNvPr id="31" name="Explosion: 8 Points 2">
              <a:extLst>
                <a:ext uri="{FF2B5EF4-FFF2-40B4-BE49-F238E27FC236}">
                  <a16:creationId xmlns:a16="http://schemas.microsoft.com/office/drawing/2014/main" id="{5271BA6D-50E0-4FE8-9D6E-DB6E6BCD4F98}"/>
                </a:ext>
              </a:extLst>
            </p:cNvPr>
            <p:cNvSpPr/>
            <p:nvPr/>
          </p:nvSpPr>
          <p:spPr>
            <a:xfrm>
              <a:off x="2516539" y="2859848"/>
              <a:ext cx="2754351" cy="2080496"/>
            </a:xfrm>
            <a:prstGeom prst="irregularSeal1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CVN training system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3F94DBE-D404-4B65-91F1-273F4ED281FC}"/>
                </a:ext>
              </a:extLst>
            </p:cNvPr>
            <p:cNvSpPr txBox="1"/>
            <p:nvPr/>
          </p:nvSpPr>
          <p:spPr>
            <a:xfrm rot="21350612">
              <a:off x="3426069" y="4941112"/>
              <a:ext cx="1523174" cy="36933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Final target</a:t>
              </a:r>
            </a:p>
          </p:txBody>
        </p:sp>
      </p:grpSp>
      <p:sp>
        <p:nvSpPr>
          <p:cNvPr id="33" name="Striped Right Arrow 32"/>
          <p:cNvSpPr/>
          <p:nvPr/>
        </p:nvSpPr>
        <p:spPr>
          <a:xfrm rot="9281352">
            <a:off x="5076595" y="3016458"/>
            <a:ext cx="999282" cy="323554"/>
          </a:xfrm>
          <a:prstGeom prst="stripedRightArrow">
            <a:avLst>
              <a:gd name="adj1" fmla="val 60609"/>
              <a:gd name="adj2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F94DBE-D404-4B65-91F1-273F4ED281FC}"/>
              </a:ext>
            </a:extLst>
          </p:cNvPr>
          <p:cNvSpPr txBox="1"/>
          <p:nvPr/>
        </p:nvSpPr>
        <p:spPr>
          <a:xfrm>
            <a:off x="3524441" y="1898363"/>
            <a:ext cx="1636987" cy="369332"/>
          </a:xfrm>
          <a:prstGeom prst="rect">
            <a:avLst/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b="1" smtClean="0"/>
              <a:t>Auto Recruit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F94DBE-D404-4B65-91F1-273F4ED281FC}"/>
              </a:ext>
            </a:extLst>
          </p:cNvPr>
          <p:cNvSpPr txBox="1"/>
          <p:nvPr/>
        </p:nvSpPr>
        <p:spPr>
          <a:xfrm>
            <a:off x="101888" y="3551399"/>
            <a:ext cx="1723549" cy="369332"/>
          </a:xfrm>
          <a:prstGeom prst="rect">
            <a:avLst/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Auto Arrange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6788" y="1507407"/>
            <a:ext cx="8319758" cy="3781963"/>
            <a:chOff x="447794" y="812150"/>
            <a:chExt cx="10417174" cy="4612652"/>
          </a:xfrm>
        </p:grpSpPr>
        <p:sp>
          <p:nvSpPr>
            <p:cNvPr id="12" name="Oval 11"/>
            <p:cNvSpPr/>
            <p:nvPr/>
          </p:nvSpPr>
          <p:spPr>
            <a:xfrm>
              <a:off x="447794" y="929746"/>
              <a:ext cx="2388687" cy="219399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MANPOWER</a:t>
              </a:r>
            </a:p>
            <a:p>
              <a:pPr algn="ctr"/>
              <a:r>
                <a:rPr lang="en-US" sz="1400"/>
                <a:t>CONTROL SYSTEM</a:t>
              </a:r>
              <a:endParaRPr lang="en-US" sz="1400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7823467" y="1457335"/>
              <a:ext cx="3041501" cy="17121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74703">
              <a:off x="3270729" y="812150"/>
              <a:ext cx="1341099" cy="110213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28044" y="4441836"/>
              <a:ext cx="1829066" cy="98296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28043" y="1939635"/>
              <a:ext cx="1281752" cy="78877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96883" y="3030505"/>
              <a:ext cx="669305" cy="65960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74796" y="3107256"/>
              <a:ext cx="466925" cy="58285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25" name="Left-Right Arrow 24"/>
            <p:cNvSpPr/>
            <p:nvPr/>
          </p:nvSpPr>
          <p:spPr>
            <a:xfrm>
              <a:off x="2912444" y="1835870"/>
              <a:ext cx="4921634" cy="406149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Left-Right Arrow 25"/>
            <p:cNvSpPr/>
            <p:nvPr/>
          </p:nvSpPr>
          <p:spPr>
            <a:xfrm rot="5400000">
              <a:off x="8955503" y="3628657"/>
              <a:ext cx="1074365" cy="447535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Striped Right Arrow 29"/>
            <p:cNvSpPr/>
            <p:nvPr/>
          </p:nvSpPr>
          <p:spPr>
            <a:xfrm rot="12379085">
              <a:off x="2647899" y="2655378"/>
              <a:ext cx="1183400" cy="452242"/>
            </a:xfrm>
            <a:prstGeom prst="stripedRightArrow">
              <a:avLst>
                <a:gd name="adj1" fmla="val 60609"/>
                <a:gd name="adj2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653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4.SKILLS MAP-NEXT PLANS</a:t>
            </a:r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Reported by Ngo Quang Vu</a:t>
            </a:r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18626-FCEA-401E-A05C-963E6A27C0DB}" type="slidenum">
              <a:rPr lang="vi-VN" smtClean="0"/>
              <a:t>11</a:t>
            </a:fld>
            <a:endParaRPr lang="vi-VN"/>
          </a:p>
        </p:txBody>
      </p:sp>
      <p:sp>
        <p:nvSpPr>
          <p:cNvPr id="32" name="TextBox 31"/>
          <p:cNvSpPr txBox="1"/>
          <p:nvPr/>
        </p:nvSpPr>
        <p:spPr>
          <a:xfrm>
            <a:off x="0" y="594538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1">
                <a:solidFill>
                  <a:srgbClr val="0070C0"/>
                </a:solidFill>
                <a:cs typeface="Times New Roman" pitchFamily="18" charset="0"/>
              </a:rPr>
              <a:t>Next plans</a:t>
            </a:r>
          </a:p>
        </p:txBody>
      </p:sp>
      <p:sp>
        <p:nvSpPr>
          <p:cNvPr id="94" name="AutoShape 7"/>
          <p:cNvSpPr>
            <a:spLocks noChangeArrowheads="1"/>
          </p:cNvSpPr>
          <p:nvPr/>
        </p:nvSpPr>
        <p:spPr bwMode="gray">
          <a:xfrm>
            <a:off x="1469221" y="4567660"/>
            <a:ext cx="5143388" cy="1376647"/>
          </a:xfrm>
          <a:prstGeom prst="roundRect">
            <a:avLst>
              <a:gd name="adj" fmla="val 9144"/>
            </a:avLst>
          </a:prstGeom>
          <a:solidFill>
            <a:srgbClr val="F8F8F8"/>
          </a:solidFill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93" name="AutoShape 4"/>
          <p:cNvSpPr>
            <a:spLocks noChangeArrowheads="1"/>
          </p:cNvSpPr>
          <p:nvPr/>
        </p:nvSpPr>
        <p:spPr bwMode="gray">
          <a:xfrm>
            <a:off x="2073039" y="3044372"/>
            <a:ext cx="4844770" cy="1645735"/>
          </a:xfrm>
          <a:prstGeom prst="roundRect">
            <a:avLst>
              <a:gd name="adj" fmla="val 9144"/>
            </a:avLst>
          </a:prstGeom>
          <a:solidFill>
            <a:srgbClr val="F8F8F8"/>
          </a:solidFill>
          <a:ln w="2857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49599" y="1085976"/>
            <a:ext cx="8439157" cy="4955212"/>
            <a:chOff x="249599" y="1085976"/>
            <a:chExt cx="7635576" cy="4955212"/>
          </a:xfrm>
        </p:grpSpPr>
        <p:grpSp>
          <p:nvGrpSpPr>
            <p:cNvPr id="80" name="Group 79"/>
            <p:cNvGrpSpPr/>
            <p:nvPr/>
          </p:nvGrpSpPr>
          <p:grpSpPr>
            <a:xfrm>
              <a:off x="249599" y="1085976"/>
              <a:ext cx="6566755" cy="4955212"/>
              <a:chOff x="470626" y="740860"/>
              <a:chExt cx="7135919" cy="5433329"/>
            </a:xfrm>
          </p:grpSpPr>
          <p:sp>
            <p:nvSpPr>
              <p:cNvPr id="90" name="TextBox 89"/>
              <p:cNvSpPr txBox="1"/>
              <p:nvPr/>
            </p:nvSpPr>
            <p:spPr>
              <a:xfrm>
                <a:off x="2722918" y="3151553"/>
                <a:ext cx="4007201" cy="13161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b="1">
                    <a:solidFill>
                      <a:srgbClr val="002060"/>
                    </a:solidFill>
                  </a:rPr>
                  <a:t>Expand available system to other department, factory</a:t>
                </a:r>
                <a:endParaRPr lang="en-US" b="1" dirty="0">
                  <a:solidFill>
                    <a:srgbClr val="002060"/>
                  </a:solidFill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b="1">
                    <a:solidFill>
                      <a:srgbClr val="002060"/>
                    </a:solidFill>
                  </a:rPr>
                  <a:t>Join soft-skill </a:t>
                </a:r>
                <a:r>
                  <a:rPr lang="en-US" b="1" dirty="0">
                    <a:solidFill>
                      <a:srgbClr val="002060"/>
                    </a:solidFill>
                  </a:rPr>
                  <a:t>classes</a:t>
                </a: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b="1">
                    <a:solidFill>
                      <a:srgbClr val="002060"/>
                    </a:solidFill>
                  </a:rPr>
                  <a:t>Learn Japanese </a:t>
                </a:r>
                <a:r>
                  <a:rPr lang="en-US" b="1" dirty="0">
                    <a:solidFill>
                      <a:srgbClr val="002060"/>
                    </a:solidFill>
                  </a:rPr>
                  <a:t>course</a:t>
                </a:r>
              </a:p>
            </p:txBody>
          </p:sp>
          <p:sp>
            <p:nvSpPr>
              <p:cNvPr id="86" name="Text Box 15"/>
              <p:cNvSpPr txBox="1">
                <a:spLocks noChangeArrowheads="1"/>
              </p:cNvSpPr>
              <p:nvPr/>
            </p:nvSpPr>
            <p:spPr bwMode="gray">
              <a:xfrm>
                <a:off x="2383495" y="4789193"/>
                <a:ext cx="4965031" cy="1384996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chemeClr val="accent2"/>
                        </a:gs>
                        <a:gs pos="100000">
                          <a:schemeClr val="accent2">
                            <a:gamma/>
                            <a:tint val="73725"/>
                            <a:invGamma/>
                          </a:schemeClr>
                        </a:gs>
                      </a:gsLst>
                      <a:lin ang="5400000" scaled="1"/>
                    </a:gra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285750" indent="-285750">
                  <a:spcBef>
                    <a:spcPct val="50000"/>
                  </a:spcBef>
                  <a:buFont typeface="Courier New" panose="02070309020205020404" pitchFamily="49" charset="0"/>
                  <a:buChar char="o"/>
                </a:pPr>
                <a:r>
                  <a:rPr lang="en-US" b="1">
                    <a:solidFill>
                      <a:srgbClr val="0000FF"/>
                    </a:solidFill>
                    <a:cs typeface="Arial" panose="020B0604020202020204" pitchFamily="34" charset="0"/>
                  </a:rPr>
                  <a:t>Complete PCB training system</a:t>
                </a:r>
              </a:p>
              <a:p>
                <a:pPr marL="285750" indent="-285750">
                  <a:spcBef>
                    <a:spcPct val="50000"/>
                  </a:spcBef>
                  <a:buFont typeface="Courier New" panose="02070309020205020404" pitchFamily="49" charset="0"/>
                  <a:buChar char="o"/>
                </a:pPr>
                <a:r>
                  <a:rPr lang="en-US" altLang="ja-JP" b="1">
                    <a:solidFill>
                      <a:srgbClr val="0000FF"/>
                    </a:solidFill>
                    <a:cs typeface="Arial" panose="020B0604020202020204" pitchFamily="34" charset="0"/>
                  </a:rPr>
                  <a:t>Improve programming &amp; project management skill</a:t>
                </a:r>
              </a:p>
              <a:p>
                <a:pPr marL="285750" indent="-285750">
                  <a:spcBef>
                    <a:spcPct val="50000"/>
                  </a:spcBef>
                  <a:buFont typeface="Courier New" panose="02070309020205020404" pitchFamily="49" charset="0"/>
                  <a:buChar char="o"/>
                </a:pPr>
                <a:endParaRPr lang="en-US" sz="1400" b="1" dirty="0">
                  <a:solidFill>
                    <a:srgbClr val="0000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81" name="AutoShape 3"/>
              <p:cNvSpPr>
                <a:spLocks noChangeArrowheads="1"/>
              </p:cNvSpPr>
              <p:nvPr/>
            </p:nvSpPr>
            <p:spPr bwMode="gray">
              <a:xfrm>
                <a:off x="2093738" y="1273829"/>
                <a:ext cx="5350477" cy="1748368"/>
              </a:xfrm>
              <a:prstGeom prst="roundRect">
                <a:avLst>
                  <a:gd name="adj" fmla="val 9144"/>
                </a:avLst>
              </a:prstGeom>
              <a:solidFill>
                <a:srgbClr val="F8F8F8"/>
              </a:solidFill>
              <a:ln w="2857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1C1C1C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82" name="AutoShape 5"/>
              <p:cNvSpPr>
                <a:spLocks noChangeArrowheads="1"/>
              </p:cNvSpPr>
              <p:nvPr/>
            </p:nvSpPr>
            <p:spPr bwMode="gray">
              <a:xfrm>
                <a:off x="1339338" y="740860"/>
                <a:ext cx="2438400" cy="1983204"/>
              </a:xfrm>
              <a:prstGeom prst="upArrow">
                <a:avLst>
                  <a:gd name="adj1" fmla="val 50000"/>
                  <a:gd name="adj2" fmla="val 18667"/>
                </a:avLst>
              </a:prstGeom>
              <a:gradFill rotWithShape="1">
                <a:gsLst>
                  <a:gs pos="0">
                    <a:schemeClr val="accent2">
                      <a:gamma/>
                      <a:shade val="66275"/>
                      <a:invGamma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</a:ln>
              <a:effectLst/>
              <a:scene3d>
                <a:camera prst="legacyPerspectiveBottomRight"/>
                <a:lightRig rig="legacyFlat1" dir="t"/>
              </a:scene3d>
              <a:sp3d extrusionH="430200" prstMaterial="legacyMatte">
                <a:bevelT w="13500" h="13500" prst="angle"/>
                <a:bevelB w="13500" h="13500" prst="angle"/>
                <a:extrusionClr>
                  <a:schemeClr val="accent2"/>
                </a:extrusionClr>
                <a:contourClr>
                  <a:schemeClr val="accent2"/>
                </a:contourClr>
              </a:sp3d>
              <a:extLst>
                <a:ext uri="{91240B29-F687-4F45-9708-019B960494DF}">
                  <a14:hiddenLine xmlns:a14="http://schemas.microsoft.com/office/drawing/2010/main" w="19050">
                    <a:noFill/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1C1C1C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  <p:sp>
            <p:nvSpPr>
              <p:cNvPr id="83" name="AutoShape 6"/>
              <p:cNvSpPr>
                <a:spLocks noChangeArrowheads="1"/>
              </p:cNvSpPr>
              <p:nvPr/>
            </p:nvSpPr>
            <p:spPr bwMode="gray">
              <a:xfrm>
                <a:off x="811326" y="2468847"/>
                <a:ext cx="2438400" cy="2055705"/>
              </a:xfrm>
              <a:prstGeom prst="upArrow">
                <a:avLst>
                  <a:gd name="adj1" fmla="val 50000"/>
                  <a:gd name="adj2" fmla="val 18667"/>
                </a:avLst>
              </a:prstGeom>
              <a:gradFill rotWithShape="1">
                <a:gsLst>
                  <a:gs pos="0">
                    <a:schemeClr val="hlink">
                      <a:gamma/>
                      <a:shade val="56078"/>
                      <a:invGamma/>
                    </a:schemeClr>
                  </a:gs>
                  <a:gs pos="100000">
                    <a:schemeClr val="hlink"/>
                  </a:gs>
                </a:gsLst>
                <a:lin ang="18900000" scaled="1"/>
              </a:gradFill>
              <a:ln>
                <a:noFill/>
              </a:ln>
              <a:effectLst/>
              <a:scene3d>
                <a:camera prst="legacyPerspectiveBottomRight"/>
                <a:lightRig rig="legacyFlat1" dir="t"/>
              </a:scene3d>
              <a:sp3d extrusionH="430200" prstMaterial="legacyMatte">
                <a:bevelT w="13500" h="13500" prst="angle"/>
                <a:bevelB w="13500" h="13500" prst="angle"/>
                <a:extrusionClr>
                  <a:schemeClr val="hlink"/>
                </a:extrusionClr>
                <a:contourClr>
                  <a:schemeClr val="hlink"/>
                </a:contourClr>
              </a:sp3d>
              <a:extLst>
                <a:ext uri="{91240B29-F687-4F45-9708-019B960494DF}">
                  <a14:hiddenLine xmlns:a14="http://schemas.microsoft.com/office/drawing/2010/main" w="19050">
                    <a:noFill/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1C1C1C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en-US" dirty="0"/>
              </a:p>
            </p:txBody>
          </p:sp>
          <p:sp>
            <p:nvSpPr>
              <p:cNvPr id="84" name="AutoShape 8"/>
              <p:cNvSpPr>
                <a:spLocks noChangeArrowheads="1"/>
              </p:cNvSpPr>
              <p:nvPr/>
            </p:nvSpPr>
            <p:spPr bwMode="gray">
              <a:xfrm>
                <a:off x="470626" y="4304606"/>
                <a:ext cx="2438400" cy="1749706"/>
              </a:xfrm>
              <a:prstGeom prst="upArrow">
                <a:avLst>
                  <a:gd name="adj1" fmla="val 50000"/>
                  <a:gd name="adj2" fmla="val 18667"/>
                </a:avLst>
              </a:prstGeom>
              <a:gradFill rotWithShape="1">
                <a:gsLst>
                  <a:gs pos="0">
                    <a:schemeClr val="accent1">
                      <a:gamma/>
                      <a:shade val="57255"/>
                      <a:invGamma/>
                    </a:schemeClr>
                  </a:gs>
                  <a:gs pos="100000">
                    <a:schemeClr val="accent1"/>
                  </a:gs>
                </a:gsLst>
                <a:lin ang="18900000" scaled="1"/>
              </a:gradFill>
              <a:ln>
                <a:noFill/>
              </a:ln>
              <a:effectLst/>
              <a:scene3d>
                <a:camera prst="legacyPerspectiveBottomRight"/>
                <a:lightRig rig="legacyFlat1" dir="t"/>
              </a:scene3d>
              <a:sp3d extrusionH="430200" prstMaterial="legacyMatte">
                <a:bevelT w="13500" h="13500" prst="angle"/>
                <a:bevelB w="13500" h="13500" prst="angle"/>
                <a:extrusionClr>
                  <a:schemeClr val="accent1"/>
                </a:extrusionClr>
                <a:contourClr>
                  <a:schemeClr val="accent1"/>
                </a:contourClr>
              </a:sp3d>
              <a:extLst>
                <a:ext uri="{91240B29-F687-4F45-9708-019B960494DF}">
                  <a14:hiddenLine xmlns:a14="http://schemas.microsoft.com/office/drawing/2010/main" w="19050">
                    <a:noFill/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1C1C1C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  <p:sp>
            <p:nvSpPr>
              <p:cNvPr id="85" name="WordArt 10"/>
              <p:cNvSpPr>
                <a:spLocks noChangeArrowheads="1" noChangeShapeType="1" noTextEdit="1"/>
              </p:cNvSpPr>
              <p:nvPr/>
            </p:nvSpPr>
            <p:spPr bwMode="gray">
              <a:xfrm>
                <a:off x="1278712" y="5063945"/>
                <a:ext cx="849165" cy="324045"/>
              </a:xfrm>
              <a:prstGeom prst="rect">
                <a:avLst/>
              </a:prstGeom>
              <a:extLst>
                <a:ext uri="{91240B29-F687-4F45-9708-019B960494DF}">
                  <a14:hiddenLine xmlns:a14="http://schemas.microsoft.com/office/drawing/2010/main" w="19050">
                    <a:solidFill>
                      <a:srgbClr val="FFFFFF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 dirty="0">
                    <a:solidFill>
                      <a:srgbClr val="FFFFFF"/>
                    </a:solidFill>
                    <a:effectLst>
                      <a:prstShdw prst="shdw17" dist="17961" dir="13500000">
                        <a:srgbClr val="080808"/>
                      </a:prstShdw>
                    </a:effectLst>
                    <a:latin typeface="Arial Black" panose="020B0A04020102020204" pitchFamily="34" charset="0"/>
                  </a:rPr>
                  <a:t>2018</a:t>
                </a:r>
              </a:p>
            </p:txBody>
          </p:sp>
          <p:sp>
            <p:nvSpPr>
              <p:cNvPr id="87" name="Text Box 16"/>
              <p:cNvSpPr txBox="1">
                <a:spLocks noChangeArrowheads="1"/>
              </p:cNvSpPr>
              <p:nvPr/>
            </p:nvSpPr>
            <p:spPr bwMode="gray">
              <a:xfrm>
                <a:off x="3312938" y="1637404"/>
                <a:ext cx="4293607" cy="9500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chemeClr val="accent2"/>
                        </a:gs>
                        <a:gs pos="100000">
                          <a:schemeClr val="accent2">
                            <a:gamma/>
                            <a:tint val="73725"/>
                            <a:invGamma/>
                          </a:schemeClr>
                        </a:gs>
                      </a:gsLst>
                      <a:lin ang="5400000" scaled="1"/>
                    </a:gra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0000"/>
                  </a:lnSpc>
                  <a:spcBef>
                    <a:spcPct val="50000"/>
                  </a:spcBef>
                </a:pPr>
                <a:r>
                  <a:rPr lang="en-US" sz="2400" b="1">
                    <a:solidFill>
                      <a:srgbClr val="FF0000"/>
                    </a:solidFill>
                    <a:cs typeface="Arial" panose="020B0604020202020204" pitchFamily="34" charset="0"/>
                  </a:rPr>
                  <a:t>Become a professional programmer </a:t>
                </a:r>
                <a:endParaRPr lang="en-US" sz="2400" b="1" dirty="0">
                  <a:solidFill>
                    <a:srgbClr val="FF0000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88" name="WordArt 10"/>
              <p:cNvSpPr>
                <a:spLocks noChangeArrowheads="1" noChangeShapeType="1" noTextEdit="1"/>
              </p:cNvSpPr>
              <p:nvPr/>
            </p:nvSpPr>
            <p:spPr bwMode="gray">
              <a:xfrm>
                <a:off x="1648548" y="3306194"/>
                <a:ext cx="849165" cy="324045"/>
              </a:xfrm>
              <a:prstGeom prst="rect">
                <a:avLst/>
              </a:prstGeom>
              <a:extLst>
                <a:ext uri="{91240B29-F687-4F45-9708-019B960494DF}">
                  <a14:hiddenLine xmlns:a14="http://schemas.microsoft.com/office/drawing/2010/main" w="19050">
                    <a:solidFill>
                      <a:srgbClr val="FFFFFF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 dirty="0">
                    <a:solidFill>
                      <a:srgbClr val="FFFFFF"/>
                    </a:solidFill>
                    <a:effectLst>
                      <a:prstShdw prst="shdw17" dist="17961" dir="13500000">
                        <a:srgbClr val="080808"/>
                      </a:prstShdw>
                    </a:effectLst>
                    <a:latin typeface="Arial Black" panose="020B0A04020102020204" pitchFamily="34" charset="0"/>
                  </a:rPr>
                  <a:t>2019</a:t>
                </a:r>
              </a:p>
            </p:txBody>
          </p:sp>
          <p:sp>
            <p:nvSpPr>
              <p:cNvPr id="89" name="WordArt 10"/>
              <p:cNvSpPr>
                <a:spLocks noChangeArrowheads="1" noChangeShapeType="1" noTextEdit="1"/>
              </p:cNvSpPr>
              <p:nvPr/>
            </p:nvSpPr>
            <p:spPr bwMode="gray">
              <a:xfrm>
                <a:off x="2030526" y="1455668"/>
                <a:ext cx="1116084" cy="374069"/>
              </a:xfrm>
              <a:prstGeom prst="rect">
                <a:avLst/>
              </a:prstGeom>
              <a:extLst>
                <a:ext uri="{91240B29-F687-4F45-9708-019B960494DF}">
                  <a14:hiddenLine xmlns:a14="http://schemas.microsoft.com/office/drawing/2010/main" w="19050">
                    <a:solidFill>
                      <a:srgbClr val="FFFFFF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 dirty="0">
                    <a:solidFill>
                      <a:srgbClr val="FFFFFF"/>
                    </a:solidFill>
                    <a:effectLst>
                      <a:prstShdw prst="shdw17" dist="17961" dir="13500000">
                        <a:srgbClr val="080808"/>
                      </a:prstShdw>
                    </a:effectLst>
                    <a:latin typeface="Arial Black" panose="020B0A04020102020204" pitchFamily="34" charset="0"/>
                  </a:rPr>
                  <a:t>Future</a:t>
                </a:r>
              </a:p>
            </p:txBody>
          </p:sp>
        </p:grpSp>
        <p:pic>
          <p:nvPicPr>
            <p:cNvPr id="95" name="Picture 94" descr="C:\Users\v03402\AppData\Local\Microsoft\Windows\Temporary Internet Files\Content.IE5\DZW3YFO9\MC900437791[1].wm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420181" y="1637847"/>
              <a:ext cx="1464994" cy="1406525"/>
            </a:xfrm>
            <a:prstGeom prst="rect">
              <a:avLst/>
            </a:prstGeom>
            <a:noFill/>
          </p:spPr>
        </p:pic>
      </p:grpSp>
      <p:pic>
        <p:nvPicPr>
          <p:cNvPr id="96" name="Picture 9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17809" y="4811242"/>
            <a:ext cx="1941479" cy="1520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8953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Reported by Ngo Quang Vu</a:t>
            </a:r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18626-FCEA-401E-A05C-963E6A27C0DB}" type="slidenum">
              <a:rPr lang="vi-VN" smtClean="0"/>
              <a:t>12</a:t>
            </a:fld>
            <a:endParaRPr lang="vi-VN"/>
          </a:p>
        </p:txBody>
      </p:sp>
      <p:sp>
        <p:nvSpPr>
          <p:cNvPr id="6" name="TextBox 5"/>
          <p:cNvSpPr txBox="1"/>
          <p:nvPr/>
        </p:nvSpPr>
        <p:spPr>
          <a:xfrm>
            <a:off x="-36662" y="1175148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tx2">
                    <a:lumMod val="60000"/>
                    <a:lumOff val="40000"/>
                  </a:schemeClr>
                </a:solidFill>
                <a:latin typeface=".VnCooperH" panose="020B7200000000000000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 </a:t>
            </a:r>
            <a:r>
              <a:rPr lang="en-US" sz="6600">
                <a:solidFill>
                  <a:schemeClr val="tx2">
                    <a:lumMod val="60000"/>
                    <a:lumOff val="40000"/>
                  </a:schemeClr>
                </a:solidFill>
                <a:latin typeface=".VnCooperH" panose="020B7200000000000000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listening</a:t>
            </a:r>
            <a:endParaRPr lang="en-US" sz="6600" dirty="0">
              <a:solidFill>
                <a:schemeClr val="tx2">
                  <a:lumMod val="60000"/>
                  <a:lumOff val="40000"/>
                </a:schemeClr>
              </a:solidFill>
              <a:latin typeface=".VnCooperH" panose="020B7200000000000000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7" name="Picture 2" descr="\\cts-filesv\transfer\2016 11\HR Div\GA\Funny icon\01. Japanese icons\BH_APLOG\PBH008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50782" y="3416195"/>
            <a:ext cx="1569111" cy="29592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039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1.INTRODUCTION</a:t>
            </a:r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Reported by Ngo Quang Vu</a:t>
            </a:r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18626-FCEA-401E-A05C-963E6A27C0DB}" type="slidenum">
              <a:rPr lang="vi-VN" smtClean="0"/>
              <a:t>2</a:t>
            </a:fld>
            <a:endParaRPr lang="vi-V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710099"/>
            <a:ext cx="1402185" cy="17854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2622014" y="873063"/>
            <a:ext cx="4723764" cy="2124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9" indent="-342909">
              <a:buFont typeface="Wingdings" panose="05000000000000000000" pitchFamily="2" charset="2"/>
              <a:buChar char="§"/>
            </a:pPr>
            <a:r>
              <a:rPr lang="en-US" sz="2201">
                <a:latin typeface="+mj-lt"/>
                <a:cs typeface="Times New Roman" panose="02020603050405020304" pitchFamily="18" charset="0"/>
              </a:rPr>
              <a:t>Full name    : Ngô Quang Vũ</a:t>
            </a:r>
            <a:endParaRPr lang="en-US" sz="2201" dirty="0">
              <a:latin typeface="+mj-lt"/>
              <a:cs typeface="Times New Roman" panose="02020603050405020304" pitchFamily="18" charset="0"/>
            </a:endParaRPr>
          </a:p>
          <a:p>
            <a:pPr marL="342909" indent="-342909">
              <a:buFont typeface="Wingdings" panose="05000000000000000000" pitchFamily="2" charset="2"/>
              <a:buChar char="§"/>
            </a:pPr>
            <a:r>
              <a:rPr lang="en-US" sz="2201">
                <a:latin typeface="+mj-lt"/>
                <a:cs typeface="Times New Roman" panose="02020603050405020304" pitchFamily="18" charset="0"/>
              </a:rPr>
              <a:t>Hire date     : 8 Sep. </a:t>
            </a:r>
            <a:r>
              <a:rPr lang="en-US" sz="2201" dirty="0">
                <a:latin typeface="+mj-lt"/>
                <a:cs typeface="Times New Roman" panose="02020603050405020304" pitchFamily="18" charset="0"/>
              </a:rPr>
              <a:t>2017</a:t>
            </a:r>
          </a:p>
          <a:p>
            <a:pPr marL="342909" indent="-342909">
              <a:buFont typeface="Wingdings" panose="05000000000000000000" pitchFamily="2" charset="2"/>
              <a:buChar char="§"/>
            </a:pPr>
            <a:r>
              <a:rPr lang="en-US" sz="2201">
                <a:latin typeface="+mj-lt"/>
                <a:cs typeface="Times New Roman" panose="02020603050405020304" pitchFamily="18" charset="0"/>
              </a:rPr>
              <a:t>Department : IJ PIT</a:t>
            </a:r>
          </a:p>
          <a:p>
            <a:pPr marL="342909" indent="-342909">
              <a:buFont typeface="Wingdings" panose="05000000000000000000" pitchFamily="2" charset="2"/>
              <a:buChar char="§"/>
            </a:pPr>
            <a:r>
              <a:rPr lang="en-US" sz="2201">
                <a:latin typeface="+mj-lt"/>
                <a:cs typeface="Times New Roman" panose="02020603050405020304" pitchFamily="18" charset="0"/>
              </a:rPr>
              <a:t>Working time: </a:t>
            </a:r>
            <a:r>
              <a:rPr lang="en-US" sz="2201" smtClean="0">
                <a:latin typeface="+mj-lt"/>
                <a:cs typeface="Times New Roman" panose="02020603050405020304" pitchFamily="18" charset="0"/>
              </a:rPr>
              <a:t>14 </a:t>
            </a:r>
            <a:r>
              <a:rPr lang="en-US" sz="2201">
                <a:latin typeface="+mj-lt"/>
                <a:cs typeface="Times New Roman" panose="02020603050405020304" pitchFamily="18" charset="0"/>
              </a:rPr>
              <a:t>months</a:t>
            </a:r>
          </a:p>
          <a:p>
            <a:pPr marL="342909" indent="-342909">
              <a:buFont typeface="Wingdings" panose="05000000000000000000" pitchFamily="2" charset="2"/>
              <a:buChar char="§"/>
            </a:pPr>
            <a:r>
              <a:rPr lang="en-US" sz="2201">
                <a:latin typeface="+mj-lt"/>
                <a:cs typeface="Times New Roman" panose="02020603050405020304" pitchFamily="18" charset="0"/>
              </a:rPr>
              <a:t>Job: Develop IT application for production departments.</a:t>
            </a:r>
            <a:endParaRPr lang="en-US" sz="2201" dirty="0">
              <a:latin typeface="+mj-lt"/>
              <a:cs typeface="Times New Roman" panose="02020603050405020304" pitchFamily="18" charset="0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-48592" y="3515198"/>
            <a:ext cx="9192593" cy="2942752"/>
            <a:chOff x="-79677" y="4053307"/>
            <a:chExt cx="9160957" cy="2035107"/>
          </a:xfrm>
        </p:grpSpPr>
        <p:grpSp>
          <p:nvGrpSpPr>
            <p:cNvPr id="12" name="Group 11"/>
            <p:cNvGrpSpPr/>
            <p:nvPr/>
          </p:nvGrpSpPr>
          <p:grpSpPr>
            <a:xfrm>
              <a:off x="-79677" y="4053307"/>
              <a:ext cx="9160957" cy="2035107"/>
              <a:chOff x="-1520164" y="4356102"/>
              <a:chExt cx="11883369" cy="2425698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8343574" y="4365274"/>
                <a:ext cx="875985" cy="202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1000" b="1" smtClean="0">
                    <a:solidFill>
                      <a:schemeClr val="tx2"/>
                    </a:solidFill>
                    <a:latin typeface="Arial" pitchFamily="34" charset="0"/>
                    <a:cs typeface="Arial" pitchFamily="34" charset="0"/>
                  </a:rPr>
                  <a:t>Nov-01</a:t>
                </a:r>
                <a:endParaRPr lang="en-AU" sz="1050" b="1" dirty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" name="Flowchart: Connector 13"/>
              <p:cNvSpPr/>
              <p:nvPr/>
            </p:nvSpPr>
            <p:spPr>
              <a:xfrm>
                <a:off x="-233555" y="4761877"/>
                <a:ext cx="152400" cy="152400"/>
              </a:xfrm>
              <a:prstGeom prst="flowChartConnector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5" name="Flowchart: Connector 14"/>
              <p:cNvSpPr/>
              <p:nvPr/>
            </p:nvSpPr>
            <p:spPr>
              <a:xfrm>
                <a:off x="1233844" y="4761877"/>
                <a:ext cx="152400" cy="152400"/>
              </a:xfrm>
              <a:prstGeom prst="flowChartConnector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" name="Flowchart: Connector 15"/>
              <p:cNvSpPr/>
              <p:nvPr/>
            </p:nvSpPr>
            <p:spPr>
              <a:xfrm>
                <a:off x="2771247" y="4758565"/>
                <a:ext cx="152400" cy="152400"/>
              </a:xfrm>
              <a:prstGeom prst="flowChartConnector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" name="Flowchart: Connector 16"/>
              <p:cNvSpPr/>
              <p:nvPr/>
            </p:nvSpPr>
            <p:spPr>
              <a:xfrm>
                <a:off x="4432746" y="4758565"/>
                <a:ext cx="152400" cy="152400"/>
              </a:xfrm>
              <a:prstGeom prst="flowChartConnector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" name="Flowchart: Connector 17"/>
              <p:cNvSpPr/>
              <p:nvPr/>
            </p:nvSpPr>
            <p:spPr>
              <a:xfrm>
                <a:off x="7366132" y="4758565"/>
                <a:ext cx="152400" cy="152400"/>
              </a:xfrm>
              <a:prstGeom prst="flowChartConnector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" name="Flowchart: Connector 18"/>
              <p:cNvSpPr/>
              <p:nvPr/>
            </p:nvSpPr>
            <p:spPr>
              <a:xfrm>
                <a:off x="6015391" y="4758565"/>
                <a:ext cx="152400" cy="152400"/>
              </a:xfrm>
              <a:prstGeom prst="flowChartConnector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-561066" y="4357567"/>
                <a:ext cx="1079172" cy="2934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000" b="1">
                    <a:latin typeface="Arial" pitchFamily="34" charset="0"/>
                    <a:cs typeface="Arial" pitchFamily="34" charset="0"/>
                  </a:rPr>
                  <a:t> 25-Sep-17</a:t>
                </a:r>
                <a:endParaRPr lang="en-AU" sz="1000" b="1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904418" y="4358714"/>
                <a:ext cx="1039060" cy="302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000" b="1">
                    <a:latin typeface="Arial" pitchFamily="34" charset="0"/>
                    <a:cs typeface="Arial" pitchFamily="34" charset="0"/>
                  </a:rPr>
                  <a:t>23-Oct-17</a:t>
                </a:r>
                <a:endParaRPr lang="en-AU" sz="1000" b="1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462944" y="4357701"/>
                <a:ext cx="785787" cy="2934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000" b="1">
                    <a:latin typeface="Arial" pitchFamily="34" charset="0"/>
                    <a:cs typeface="Arial" pitchFamily="34" charset="0"/>
                  </a:rPr>
                  <a:t>Dec-17</a:t>
                </a:r>
                <a:endParaRPr lang="en-AU" sz="1000" b="1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140866" y="4365274"/>
                <a:ext cx="785788" cy="2934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000" b="1">
                    <a:latin typeface="Arial" pitchFamily="34" charset="0"/>
                    <a:cs typeface="Arial" pitchFamily="34" charset="0"/>
                  </a:rPr>
                  <a:t>Feb-18</a:t>
                </a:r>
                <a:endParaRPr lang="en-AU" sz="1000" b="1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-1520164" y="4356102"/>
                <a:ext cx="980091" cy="302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000" b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8-Sep-17</a:t>
                </a:r>
                <a:endParaRPr lang="en-AU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26" name="Straight Connector 25"/>
              <p:cNvCxnSpPr>
                <a:stCxn id="14" idx="6"/>
                <a:endCxn id="15" idx="2"/>
              </p:cNvCxnSpPr>
              <p:nvPr/>
            </p:nvCxnSpPr>
            <p:spPr>
              <a:xfrm>
                <a:off x="-81153" y="4838076"/>
                <a:ext cx="1314997" cy="0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stCxn id="16" idx="6"/>
                <a:endCxn id="17" idx="2"/>
              </p:cNvCxnSpPr>
              <p:nvPr/>
            </p:nvCxnSpPr>
            <p:spPr>
              <a:xfrm>
                <a:off x="2923656" y="4834762"/>
                <a:ext cx="1509097" cy="0"/>
              </a:xfrm>
              <a:prstGeom prst="line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15" idx="6"/>
                <a:endCxn id="16" idx="2"/>
              </p:cNvCxnSpPr>
              <p:nvPr/>
            </p:nvCxnSpPr>
            <p:spPr>
              <a:xfrm flipV="1">
                <a:off x="1386245" y="4834762"/>
                <a:ext cx="1385004" cy="3314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stCxn id="30" idx="6"/>
                <a:endCxn id="14" idx="2"/>
              </p:cNvCxnSpPr>
              <p:nvPr/>
            </p:nvCxnSpPr>
            <p:spPr>
              <a:xfrm flipV="1">
                <a:off x="-1061247" y="4838080"/>
                <a:ext cx="827692" cy="2981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Flowchart: Connector 29"/>
              <p:cNvSpPr/>
              <p:nvPr/>
            </p:nvSpPr>
            <p:spPr>
              <a:xfrm>
                <a:off x="-1213644" y="4764860"/>
                <a:ext cx="152400" cy="152400"/>
              </a:xfrm>
              <a:prstGeom prst="flowChartConnector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31" name="Straight Connector 30"/>
              <p:cNvCxnSpPr>
                <a:stCxn id="17" idx="6"/>
                <a:endCxn id="19" idx="2"/>
              </p:cNvCxnSpPr>
              <p:nvPr/>
            </p:nvCxnSpPr>
            <p:spPr>
              <a:xfrm>
                <a:off x="4585151" y="4834762"/>
                <a:ext cx="1430249" cy="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2" name="TextBox 31"/>
              <p:cNvSpPr txBox="1"/>
              <p:nvPr/>
            </p:nvSpPr>
            <p:spPr>
              <a:xfrm>
                <a:off x="5774897" y="4365274"/>
                <a:ext cx="785788" cy="2934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000" b="1">
                    <a:latin typeface="Arial" pitchFamily="34" charset="0"/>
                    <a:cs typeface="Arial" pitchFamily="34" charset="0"/>
                  </a:rPr>
                  <a:t>Apr-18</a:t>
                </a:r>
                <a:endParaRPr lang="en-AU" sz="1000" b="1" dirty="0"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33" name="Straight Connector 32"/>
              <p:cNvCxnSpPr>
                <a:stCxn id="19" idx="6"/>
                <a:endCxn id="18" idx="2"/>
              </p:cNvCxnSpPr>
              <p:nvPr/>
            </p:nvCxnSpPr>
            <p:spPr>
              <a:xfrm>
                <a:off x="6167795" y="4834762"/>
                <a:ext cx="1198338" cy="0"/>
              </a:xfrm>
              <a:prstGeom prst="line">
                <a:avLst/>
              </a:prstGeom>
              <a:ln w="38100">
                <a:solidFill>
                  <a:schemeClr val="tx2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" name="TextBox 33"/>
              <p:cNvSpPr txBox="1"/>
              <p:nvPr/>
            </p:nvSpPr>
            <p:spPr>
              <a:xfrm>
                <a:off x="7049438" y="4365274"/>
                <a:ext cx="785788" cy="2934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000" b="1">
                    <a:latin typeface="Arial" pitchFamily="34" charset="0"/>
                    <a:cs typeface="Arial" pitchFamily="34" charset="0"/>
                  </a:rPr>
                  <a:t>Jun-18</a:t>
                </a:r>
                <a:endParaRPr lang="en-AU" sz="1000" b="1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5" name="Flowchart: Connector 34"/>
              <p:cNvSpPr/>
              <p:nvPr/>
            </p:nvSpPr>
            <p:spPr>
              <a:xfrm>
                <a:off x="8705366" y="4758565"/>
                <a:ext cx="152400" cy="152400"/>
              </a:xfrm>
              <a:prstGeom prst="flowChartConnector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36" name="Straight Connector 35"/>
              <p:cNvCxnSpPr>
                <a:stCxn id="18" idx="6"/>
                <a:endCxn id="35" idx="2"/>
              </p:cNvCxnSpPr>
              <p:nvPr/>
            </p:nvCxnSpPr>
            <p:spPr>
              <a:xfrm>
                <a:off x="7518537" y="4834762"/>
                <a:ext cx="1186837" cy="0"/>
              </a:xfrm>
              <a:prstGeom prst="line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>
                <a:stCxn id="35" idx="6"/>
              </p:cNvCxnSpPr>
              <p:nvPr/>
            </p:nvCxnSpPr>
            <p:spPr>
              <a:xfrm>
                <a:off x="8857771" y="4834762"/>
                <a:ext cx="1505434" cy="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38" name="Rounded Rectangle 37"/>
              <p:cNvSpPr/>
              <p:nvPr/>
            </p:nvSpPr>
            <p:spPr>
              <a:xfrm>
                <a:off x="8857771" y="4987170"/>
                <a:ext cx="1353035" cy="1762281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>
                    <a:latin typeface="Segoe UI" panose="020B0502040204020203" pitchFamily="34" charset="0"/>
                    <a:cs typeface="Segoe UI" panose="020B0502040204020203" pitchFamily="34" charset="0"/>
                  </a:rPr>
                  <a:t>PCB</a:t>
                </a:r>
              </a:p>
              <a:p>
                <a:pPr algn="ctr"/>
                <a:r>
                  <a:rPr lang="en-US" sz="1400" b="1">
                    <a:latin typeface="Segoe UI" panose="020B0502040204020203" pitchFamily="34" charset="0"/>
                    <a:cs typeface="Segoe UI" panose="020B0502040204020203" pitchFamily="34" charset="0"/>
                  </a:rPr>
                  <a:t>Training System</a:t>
                </a:r>
              </a:p>
            </p:txBody>
          </p:sp>
          <p:graphicFrame>
            <p:nvGraphicFramePr>
              <p:cNvPr id="39" name="Diagram 38"/>
              <p:cNvGraphicFramePr/>
              <p:nvPr>
                <p:extLst>
                  <p:ext uri="{D42A27DB-BD31-4B8C-83A1-F6EECF244321}">
                    <p14:modId xmlns:p14="http://schemas.microsoft.com/office/powerpoint/2010/main" val="247285583"/>
                  </p:ext>
                </p:extLst>
              </p:nvPr>
            </p:nvGraphicFramePr>
            <p:xfrm>
              <a:off x="-1061246" y="5073068"/>
              <a:ext cx="9766612" cy="170873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  <p:sp>
            <p:nvSpPr>
              <p:cNvPr id="40" name="TextBox 39"/>
              <p:cNvSpPr txBox="1"/>
              <p:nvPr/>
            </p:nvSpPr>
            <p:spPr>
              <a:xfrm>
                <a:off x="9377429" y="4365274"/>
                <a:ext cx="875985" cy="202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1000" b="1" smtClean="0">
                    <a:solidFill>
                      <a:schemeClr val="tx2"/>
                    </a:solidFill>
                    <a:latin typeface="Arial" pitchFamily="34" charset="0"/>
                    <a:cs typeface="Arial" pitchFamily="34" charset="0"/>
                  </a:rPr>
                  <a:t>Now</a:t>
                </a:r>
                <a:endParaRPr lang="en-AU" sz="1050" b="1" dirty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52" name="5-Point Star 51"/>
            <p:cNvSpPr/>
            <p:nvPr/>
          </p:nvSpPr>
          <p:spPr>
            <a:xfrm>
              <a:off x="8485818" y="4582759"/>
              <a:ext cx="457200" cy="419100"/>
            </a:xfrm>
            <a:prstGeom prst="star5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Flowchart: Connector 40"/>
          <p:cNvSpPr/>
          <p:nvPr/>
        </p:nvSpPr>
        <p:spPr>
          <a:xfrm>
            <a:off x="8657980" y="3983832"/>
            <a:ext cx="117892" cy="184885"/>
          </a:xfrm>
          <a:prstGeom prst="flowChartConnector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68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2.DIFFICULTIES-SOLUTION</a:t>
            </a:r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Reported by Ngo Quang Vu</a:t>
            </a:r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18626-FCEA-401E-A05C-963E6A27C0DB}" type="slidenum">
              <a:rPr lang="vi-VN" smtClean="0"/>
              <a:t>3</a:t>
            </a:fld>
            <a:endParaRPr lang="vi-VN"/>
          </a:p>
        </p:txBody>
      </p:sp>
      <p:sp>
        <p:nvSpPr>
          <p:cNvPr id="8" name="TextBox 7"/>
          <p:cNvSpPr txBox="1"/>
          <p:nvPr/>
        </p:nvSpPr>
        <p:spPr>
          <a:xfrm>
            <a:off x="6232946" y="540854"/>
            <a:ext cx="2824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b="1">
                <a:solidFill>
                  <a:srgbClr val="0070C0"/>
                </a:solidFill>
                <a:cs typeface="Times New Roman" pitchFamily="18" charset="0"/>
              </a:rPr>
              <a:t>TOPIC: PCB TRAINING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61677"/>
            <a:ext cx="4374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smtClean="0">
                <a:solidFill>
                  <a:srgbClr val="0070C0"/>
                </a:solidFill>
                <a:cs typeface="Times New Roman" pitchFamily="18" charset="0"/>
              </a:rPr>
              <a:t>STANDARD TRAINING </a:t>
            </a:r>
            <a:r>
              <a:rPr lang="en-US" b="1">
                <a:solidFill>
                  <a:srgbClr val="0070C0"/>
                </a:solidFill>
                <a:cs typeface="Times New Roman" pitchFamily="18" charset="0"/>
              </a:rPr>
              <a:t>WORKFLOW</a:t>
            </a:r>
          </a:p>
        </p:txBody>
      </p:sp>
      <p:cxnSp>
        <p:nvCxnSpPr>
          <p:cNvPr id="83" name="Straight Arrow Connector 82"/>
          <p:cNvCxnSpPr>
            <a:stCxn id="56" idx="0"/>
            <a:endCxn id="34" idx="2"/>
          </p:cNvCxnSpPr>
          <p:nvPr/>
        </p:nvCxnSpPr>
        <p:spPr>
          <a:xfrm flipV="1">
            <a:off x="4796570" y="4202551"/>
            <a:ext cx="1" cy="4811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21" name="Group 120"/>
          <p:cNvGrpSpPr/>
          <p:nvPr/>
        </p:nvGrpSpPr>
        <p:grpSpPr>
          <a:xfrm>
            <a:off x="-111222" y="1198218"/>
            <a:ext cx="9255222" cy="5253554"/>
            <a:chOff x="-111222" y="1064868"/>
            <a:chExt cx="9255222" cy="5253554"/>
          </a:xfrm>
        </p:grpSpPr>
        <p:cxnSp>
          <p:nvCxnSpPr>
            <p:cNvPr id="78" name="Straight Arrow Connector 77"/>
            <p:cNvCxnSpPr>
              <a:stCxn id="56" idx="2"/>
              <a:endCxn id="64" idx="0"/>
            </p:cNvCxnSpPr>
            <p:nvPr/>
          </p:nvCxnSpPr>
          <p:spPr>
            <a:xfrm>
              <a:off x="4796570" y="5198066"/>
              <a:ext cx="0" cy="44302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" name="Group 119"/>
            <p:cNvGrpSpPr/>
            <p:nvPr/>
          </p:nvGrpSpPr>
          <p:grpSpPr>
            <a:xfrm>
              <a:off x="-111222" y="1064868"/>
              <a:ext cx="9255222" cy="5253554"/>
              <a:chOff x="-111222" y="1064868"/>
              <a:chExt cx="9255222" cy="5253554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 flipH="1">
                <a:off x="2185361" y="1064868"/>
                <a:ext cx="29352" cy="5253554"/>
              </a:xfrm>
              <a:prstGeom prst="line">
                <a:avLst/>
              </a:prstGeom>
              <a:ln>
                <a:solidFill>
                  <a:schemeClr val="accent3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H="1">
                <a:off x="6381974" y="1064868"/>
                <a:ext cx="19827" cy="5253554"/>
              </a:xfrm>
              <a:prstGeom prst="line">
                <a:avLst/>
              </a:prstGeom>
              <a:ln>
                <a:solidFill>
                  <a:schemeClr val="accent3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angle 18"/>
              <p:cNvSpPr/>
              <p:nvPr/>
            </p:nvSpPr>
            <p:spPr>
              <a:xfrm>
                <a:off x="4127786" y="2366446"/>
                <a:ext cx="1343025" cy="6477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92D050"/>
                </a:solidFill>
                <a:prstDash val="sysDash"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Make STD document</a:t>
                </a:r>
                <a:endParaRPr lang="vi-VN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948487" y="2364233"/>
                <a:ext cx="1343025" cy="6477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92D050"/>
                </a:solidFill>
                <a:prstDash val="sysDash"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Approve</a:t>
                </a:r>
                <a:endParaRPr lang="vi-VN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2" name="Straight Arrow Connector 21"/>
              <p:cNvCxnSpPr>
                <a:stCxn id="19" idx="3"/>
                <a:endCxn id="20" idx="1"/>
              </p:cNvCxnSpPr>
              <p:nvPr/>
            </p:nvCxnSpPr>
            <p:spPr>
              <a:xfrm flipV="1">
                <a:off x="5470811" y="2688083"/>
                <a:ext cx="1477676" cy="221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Rectangle 33"/>
              <p:cNvSpPr/>
              <p:nvPr/>
            </p:nvSpPr>
            <p:spPr>
              <a:xfrm>
                <a:off x="4125058" y="3421501"/>
                <a:ext cx="1343025" cy="6477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92D050"/>
                </a:solidFill>
                <a:prstDash val="sysDash"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Train</a:t>
                </a:r>
                <a:endParaRPr lang="vi-VN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6000433" y="3218665"/>
                <a:ext cx="3914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>
                    <a:solidFill>
                      <a:srgbClr val="00B050"/>
                    </a:solidFill>
                  </a:rPr>
                  <a:t>OK</a:t>
                </a:r>
                <a:endParaRPr lang="vi-VN" sz="1100" b="1">
                  <a:solidFill>
                    <a:srgbClr val="00B050"/>
                  </a:solidFill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532274" y="4554976"/>
                <a:ext cx="1343025" cy="6477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92D050"/>
                </a:solidFill>
                <a:prstDash val="sysDash"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Test</a:t>
                </a:r>
                <a:endParaRPr lang="vi-VN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5" name="Elbow Connector 54"/>
              <p:cNvCxnSpPr>
                <a:stCxn id="34" idx="1"/>
                <a:endCxn id="51" idx="0"/>
              </p:cNvCxnSpPr>
              <p:nvPr/>
            </p:nvCxnSpPr>
            <p:spPr>
              <a:xfrm rot="10800000" flipV="1">
                <a:off x="1203788" y="3745350"/>
                <a:ext cx="2921271" cy="809625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Rectangle 55"/>
              <p:cNvSpPr/>
              <p:nvPr/>
            </p:nvSpPr>
            <p:spPr>
              <a:xfrm>
                <a:off x="4125057" y="4550366"/>
                <a:ext cx="1343025" cy="6477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92D050"/>
                </a:solidFill>
                <a:prstDash val="sysDash"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Mark</a:t>
                </a:r>
                <a:endParaRPr lang="vi-VN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4125057" y="5641086"/>
                <a:ext cx="1343025" cy="6477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92D050"/>
                </a:solidFill>
                <a:prstDash val="sysDash"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Record</a:t>
                </a:r>
                <a:endParaRPr lang="vi-VN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4" name="Straight Arrow Connector 73"/>
              <p:cNvCxnSpPr>
                <a:stCxn id="51" idx="3"/>
                <a:endCxn id="56" idx="1"/>
              </p:cNvCxnSpPr>
              <p:nvPr/>
            </p:nvCxnSpPr>
            <p:spPr>
              <a:xfrm flipV="1">
                <a:off x="1875299" y="4874216"/>
                <a:ext cx="2249758" cy="461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TextBox 78"/>
              <p:cNvSpPr txBox="1"/>
              <p:nvPr/>
            </p:nvSpPr>
            <p:spPr>
              <a:xfrm>
                <a:off x="4376273" y="5288771"/>
                <a:ext cx="3914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vi-VN"/>
                </a:defPPr>
                <a:lvl1pPr>
                  <a:defRPr sz="1100" b="1">
                    <a:solidFill>
                      <a:srgbClr val="00B050"/>
                    </a:solidFill>
                  </a:defRPr>
                </a:lvl1pPr>
              </a:lstStyle>
              <a:p>
                <a:r>
                  <a:rPr lang="en-US"/>
                  <a:t>OK</a:t>
                </a:r>
                <a:endParaRPr lang="vi-VN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4374825" y="4213410"/>
                <a:ext cx="39946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>
                    <a:solidFill>
                      <a:srgbClr val="FF0000"/>
                    </a:solidFill>
                  </a:rPr>
                  <a:t>NG</a:t>
                </a:r>
                <a:endParaRPr lang="vi-VN" sz="11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6946683" y="5641086"/>
                <a:ext cx="1343025" cy="6477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92D050"/>
                </a:solidFill>
                <a:prstDash val="sysDash"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Approve</a:t>
                </a:r>
                <a:endParaRPr lang="vi-VN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8" name="Straight Arrow Connector 87"/>
              <p:cNvCxnSpPr>
                <a:stCxn id="64" idx="3"/>
                <a:endCxn id="86" idx="1"/>
              </p:cNvCxnSpPr>
              <p:nvPr/>
            </p:nvCxnSpPr>
            <p:spPr>
              <a:xfrm>
                <a:off x="5468082" y="5964936"/>
                <a:ext cx="147860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TextBox 90"/>
              <p:cNvSpPr txBox="1"/>
              <p:nvPr/>
            </p:nvSpPr>
            <p:spPr>
              <a:xfrm>
                <a:off x="7685315" y="4213410"/>
                <a:ext cx="39946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>
                    <a:solidFill>
                      <a:srgbClr val="FF0000"/>
                    </a:solidFill>
                  </a:rPr>
                  <a:t>NG</a:t>
                </a:r>
                <a:endParaRPr lang="vi-VN" sz="1100" b="1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93" name="Elbow Connector 92"/>
              <p:cNvCxnSpPr>
                <a:stCxn id="86" idx="0"/>
                <a:endCxn id="34" idx="3"/>
              </p:cNvCxnSpPr>
              <p:nvPr/>
            </p:nvCxnSpPr>
            <p:spPr>
              <a:xfrm rot="16200000" flipV="1">
                <a:off x="5595273" y="3618162"/>
                <a:ext cx="1895735" cy="2150113"/>
              </a:xfrm>
              <a:prstGeom prst="bentConnector2">
                <a:avLst/>
              </a:prstGeom>
              <a:ln w="3810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5" name="Elbow Connector 94"/>
              <p:cNvCxnSpPr>
                <a:stCxn id="20" idx="0"/>
                <a:endCxn id="19" idx="0"/>
              </p:cNvCxnSpPr>
              <p:nvPr/>
            </p:nvCxnSpPr>
            <p:spPr>
              <a:xfrm rot="16200000" flipH="1" flipV="1">
                <a:off x="6208543" y="954988"/>
                <a:ext cx="2213" cy="2820701"/>
              </a:xfrm>
              <a:prstGeom prst="bentConnector3">
                <a:avLst>
                  <a:gd name="adj1" fmla="val -10329869"/>
                </a:avLst>
              </a:prstGeom>
              <a:ln w="3810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7" name="Elbow Connector 96"/>
              <p:cNvCxnSpPr>
                <a:stCxn id="20" idx="2"/>
                <a:endCxn id="34" idx="0"/>
              </p:cNvCxnSpPr>
              <p:nvPr/>
            </p:nvCxnSpPr>
            <p:spPr>
              <a:xfrm rot="5400000">
                <a:off x="6003502" y="1805003"/>
                <a:ext cx="409568" cy="2823429"/>
              </a:xfrm>
              <a:prstGeom prst="bentConnector3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Box 98"/>
              <p:cNvSpPr txBox="1"/>
              <p:nvPr/>
            </p:nvSpPr>
            <p:spPr>
              <a:xfrm>
                <a:off x="5996426" y="2203091"/>
                <a:ext cx="399468" cy="2616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100" b="1">
                    <a:solidFill>
                      <a:srgbClr val="FF0000"/>
                    </a:solidFill>
                  </a:rPr>
                  <a:t>NG</a:t>
                </a:r>
                <a:endParaRPr lang="vi-VN" sz="1100" b="1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119" name="Group 118"/>
              <p:cNvGrpSpPr/>
              <p:nvPr/>
            </p:nvGrpSpPr>
            <p:grpSpPr>
              <a:xfrm>
                <a:off x="608197" y="1260860"/>
                <a:ext cx="1514041" cy="693908"/>
                <a:chOff x="227079" y="917784"/>
                <a:chExt cx="1514041" cy="693908"/>
              </a:xfrm>
            </p:grpSpPr>
            <p:sp>
              <p:nvSpPr>
                <p:cNvPr id="116" name="Rectangle 115"/>
                <p:cNvSpPr/>
                <p:nvPr/>
              </p:nvSpPr>
              <p:spPr>
                <a:xfrm>
                  <a:off x="227079" y="917784"/>
                  <a:ext cx="1514041" cy="69390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243658" y="1107478"/>
                  <a:ext cx="9239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>
                      <a:solidFill>
                        <a:schemeClr val="bg1"/>
                      </a:solidFill>
                    </a:rPr>
                    <a:t>Trainee</a:t>
                  </a:r>
                  <a:endParaRPr lang="vi-VN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102" name="Picture 101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7565" y="976521"/>
                  <a:ext cx="543577" cy="543577"/>
                </a:xfrm>
                <a:prstGeom prst="rect">
                  <a:avLst/>
                </a:prstGeom>
              </p:spPr>
            </p:pic>
          </p:grpSp>
          <p:grpSp>
            <p:nvGrpSpPr>
              <p:cNvPr id="114" name="Group 113"/>
              <p:cNvGrpSpPr/>
              <p:nvPr/>
            </p:nvGrpSpPr>
            <p:grpSpPr>
              <a:xfrm>
                <a:off x="4796570" y="1260924"/>
                <a:ext cx="1514041" cy="693908"/>
                <a:chOff x="4327541" y="701520"/>
                <a:chExt cx="1514041" cy="693908"/>
              </a:xfrm>
            </p:grpSpPr>
            <p:sp>
              <p:nvSpPr>
                <p:cNvPr id="111" name="Rectangle 110"/>
                <p:cNvSpPr/>
                <p:nvPr/>
              </p:nvSpPr>
              <p:spPr>
                <a:xfrm>
                  <a:off x="4327541" y="701520"/>
                  <a:ext cx="1514041" cy="69390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4358852" y="886633"/>
                  <a:ext cx="8854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>
                      <a:solidFill>
                        <a:schemeClr val="bg1"/>
                      </a:solidFill>
                    </a:rPr>
                    <a:t>Trainer</a:t>
                  </a:r>
                  <a:endParaRPr lang="vi-VN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103" name="Picture 10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04618" y="778169"/>
                  <a:ext cx="573841" cy="573841"/>
                </a:xfrm>
                <a:prstGeom prst="rect">
                  <a:avLst/>
                </a:prstGeom>
              </p:spPr>
            </p:pic>
          </p:grpSp>
          <p:grpSp>
            <p:nvGrpSpPr>
              <p:cNvPr id="106" name="Group 105"/>
              <p:cNvGrpSpPr/>
              <p:nvPr/>
            </p:nvGrpSpPr>
            <p:grpSpPr>
              <a:xfrm>
                <a:off x="7481137" y="1260924"/>
                <a:ext cx="1514041" cy="693908"/>
                <a:chOff x="6588672" y="1442432"/>
                <a:chExt cx="1514041" cy="693908"/>
              </a:xfrm>
            </p:grpSpPr>
            <p:sp>
              <p:nvSpPr>
                <p:cNvPr id="105" name="Rectangle 104"/>
                <p:cNvSpPr/>
                <p:nvPr/>
              </p:nvSpPr>
              <p:spPr>
                <a:xfrm>
                  <a:off x="6588672" y="1442432"/>
                  <a:ext cx="1514041" cy="69390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6588672" y="1588138"/>
                  <a:ext cx="106792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>
                      <a:solidFill>
                        <a:schemeClr val="bg1"/>
                      </a:solidFill>
                    </a:rPr>
                    <a:t>Manager</a:t>
                  </a:r>
                  <a:endParaRPr lang="vi-VN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104" name="Picture 103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17275" y="1489359"/>
                  <a:ext cx="585438" cy="585438"/>
                </a:xfrm>
                <a:prstGeom prst="rect">
                  <a:avLst/>
                </a:prstGeom>
              </p:spPr>
            </p:pic>
          </p:grpSp>
          <p:sp>
            <p:nvSpPr>
              <p:cNvPr id="109" name="TextBox 108"/>
              <p:cNvSpPr txBox="1"/>
              <p:nvPr/>
            </p:nvSpPr>
            <p:spPr>
              <a:xfrm>
                <a:off x="-111222" y="1832027"/>
                <a:ext cx="9255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-------------------------------------------------------------------------------------------------------------</a:t>
                </a:r>
              </a:p>
            </p:txBody>
          </p:sp>
        </p:grpSp>
      </p:grpSp>
      <p:pic>
        <p:nvPicPr>
          <p:cNvPr id="58" name="Picture 57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3915" y="3984048"/>
            <a:ext cx="1015716" cy="612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" name="Picture 7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06857" y="4245306"/>
            <a:ext cx="1040647" cy="689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7" t="11784" r="7456" b="18332"/>
          <a:stretch/>
        </p:blipFill>
        <p:spPr>
          <a:xfrm>
            <a:off x="7885049" y="5010571"/>
            <a:ext cx="951142" cy="681439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739" y="5405940"/>
            <a:ext cx="1580851" cy="105198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739" y="2805710"/>
            <a:ext cx="1526766" cy="102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5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ular Callout 76"/>
          <p:cNvSpPr/>
          <p:nvPr/>
        </p:nvSpPr>
        <p:spPr>
          <a:xfrm>
            <a:off x="2065590" y="3428168"/>
            <a:ext cx="3899812" cy="1310020"/>
          </a:xfrm>
          <a:prstGeom prst="wedgeRoundRectCallout">
            <a:avLst>
              <a:gd name="adj1" fmla="val -56114"/>
              <a:gd name="adj2" fmla="val -21771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ounded Rectangular Callout 75"/>
          <p:cNvSpPr/>
          <p:nvPr/>
        </p:nvSpPr>
        <p:spPr>
          <a:xfrm>
            <a:off x="2085976" y="2079134"/>
            <a:ext cx="3929254" cy="1267989"/>
          </a:xfrm>
          <a:prstGeom prst="wedgeRoundRectCallout">
            <a:avLst>
              <a:gd name="adj1" fmla="val -63093"/>
              <a:gd name="adj2" fmla="val -18513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2.DIFFICULTIES-SOLUTION</a:t>
            </a:r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Reported by Ngo Quang Vu</a:t>
            </a:r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18626-FCEA-401E-A05C-963E6A27C0DB}" type="slidenum">
              <a:rPr lang="vi-VN" smtClean="0"/>
              <a:t>4</a:t>
            </a:fld>
            <a:endParaRPr lang="vi-VN"/>
          </a:p>
        </p:txBody>
      </p:sp>
      <p:sp>
        <p:nvSpPr>
          <p:cNvPr id="8" name="TextBox 7"/>
          <p:cNvSpPr txBox="1"/>
          <p:nvPr/>
        </p:nvSpPr>
        <p:spPr>
          <a:xfrm>
            <a:off x="6319189" y="539912"/>
            <a:ext cx="2824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b="1">
                <a:solidFill>
                  <a:srgbClr val="0070C0"/>
                </a:solidFill>
                <a:cs typeface="Times New Roman" pitchFamily="18" charset="0"/>
              </a:rPr>
              <a:t>TOPIC: PCB TRAINING</a:t>
            </a:r>
          </a:p>
        </p:txBody>
      </p:sp>
      <p:grpSp>
        <p:nvGrpSpPr>
          <p:cNvPr id="120" name="Group 119"/>
          <p:cNvGrpSpPr/>
          <p:nvPr/>
        </p:nvGrpSpPr>
        <p:grpSpPr>
          <a:xfrm>
            <a:off x="-373565" y="1345727"/>
            <a:ext cx="9891130" cy="5642853"/>
            <a:chOff x="-394080" y="909121"/>
            <a:chExt cx="10754629" cy="6366966"/>
          </a:xfrm>
        </p:grpSpPr>
        <p:sp>
          <p:nvSpPr>
            <p:cNvPr id="34" name="Rectangle 33"/>
            <p:cNvSpPr/>
            <p:nvPr/>
          </p:nvSpPr>
          <p:spPr>
            <a:xfrm>
              <a:off x="37264" y="3002250"/>
              <a:ext cx="1844956" cy="312708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Make and Print</a:t>
              </a:r>
              <a:endParaRPr lang="vi-VN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>
              <a:off x="384004" y="974489"/>
              <a:ext cx="8469" cy="5916788"/>
            </a:xfrm>
            <a:prstGeom prst="line">
              <a:avLst/>
            </a:prstGeom>
            <a:ln>
              <a:noFill/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7303719" y="909121"/>
              <a:ext cx="73447" cy="6227553"/>
            </a:xfrm>
            <a:prstGeom prst="line">
              <a:avLst/>
            </a:prstGeom>
            <a:ln>
              <a:noFill/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4" name="Group 113"/>
            <p:cNvGrpSpPr/>
            <p:nvPr/>
          </p:nvGrpSpPr>
          <p:grpSpPr>
            <a:xfrm>
              <a:off x="564054" y="930825"/>
              <a:ext cx="1514041" cy="693908"/>
              <a:chOff x="95025" y="371421"/>
              <a:chExt cx="1514041" cy="693908"/>
            </a:xfrm>
          </p:grpSpPr>
          <p:sp>
            <p:nvSpPr>
              <p:cNvPr id="111" name="Rectangle 110"/>
              <p:cNvSpPr/>
              <p:nvPr/>
            </p:nvSpPr>
            <p:spPr>
              <a:xfrm>
                <a:off x="95025" y="371421"/>
                <a:ext cx="1514041" cy="69390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26336" y="556536"/>
                <a:ext cx="88543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</a:rPr>
                  <a:t>Trainer</a:t>
                </a:r>
                <a:endParaRPr lang="vi-VN">
                  <a:solidFill>
                    <a:schemeClr val="bg1"/>
                  </a:solidFill>
                </a:endParaRPr>
              </a:p>
            </p:txBody>
          </p:sp>
          <p:pic>
            <p:nvPicPr>
              <p:cNvPr id="103" name="Picture 10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2102" y="448072"/>
                <a:ext cx="573841" cy="573841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106" name="Group 105"/>
            <p:cNvGrpSpPr/>
            <p:nvPr/>
          </p:nvGrpSpPr>
          <p:grpSpPr>
            <a:xfrm>
              <a:off x="8146602" y="927562"/>
              <a:ext cx="1514041" cy="693908"/>
              <a:chOff x="7254137" y="1109070"/>
              <a:chExt cx="1514041" cy="693908"/>
            </a:xfrm>
          </p:grpSpPr>
          <p:sp>
            <p:nvSpPr>
              <p:cNvPr id="105" name="Rectangle 104"/>
              <p:cNvSpPr/>
              <p:nvPr/>
            </p:nvSpPr>
            <p:spPr>
              <a:xfrm>
                <a:off x="7254137" y="1109070"/>
                <a:ext cx="1514041" cy="69390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254137" y="1254776"/>
                <a:ext cx="1067922" cy="3693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</a:rPr>
                  <a:t>Manager</a:t>
                </a:r>
                <a:endParaRPr lang="vi-VN">
                  <a:solidFill>
                    <a:schemeClr val="bg1"/>
                  </a:solidFill>
                </a:endParaRPr>
              </a:p>
            </p:txBody>
          </p:sp>
          <p:pic>
            <p:nvPicPr>
              <p:cNvPr id="104" name="Picture 10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82740" y="1155997"/>
                <a:ext cx="585438" cy="58543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09" name="TextBox 108"/>
            <p:cNvSpPr txBox="1"/>
            <p:nvPr/>
          </p:nvSpPr>
          <p:spPr>
            <a:xfrm>
              <a:off x="-394080" y="1526097"/>
              <a:ext cx="10754629" cy="4167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-------------------------------------------------------------------------------------------------------------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91256" y="4449708"/>
              <a:ext cx="1019464" cy="522212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Mark</a:t>
              </a:r>
              <a:endParaRPr lang="vi-VN">
                <a:solidFill>
                  <a:schemeClr val="tx1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5482" y="5806093"/>
              <a:ext cx="2446899" cy="146999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Record </a:t>
              </a:r>
              <a:r>
                <a:rPr lang="en-US">
                  <a:solidFill>
                    <a:schemeClr val="tx1"/>
                  </a:solidFill>
                </a:rPr>
                <a:t>and </a:t>
              </a:r>
              <a:r>
                <a:rPr lang="en-US" smtClean="0">
                  <a:solidFill>
                    <a:schemeClr val="tx1"/>
                  </a:solidFill>
                </a:rPr>
                <a:t>Search</a:t>
              </a:r>
              <a:endParaRPr lang="vi-VN">
                <a:solidFill>
                  <a:schemeClr val="tx1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7267718" y="3689806"/>
              <a:ext cx="2100205" cy="522212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Basic Documents and Workstandard</a:t>
              </a:r>
              <a:endParaRPr lang="vi-VN">
                <a:solidFill>
                  <a:schemeClr val="tx1"/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7378136" y="6002327"/>
              <a:ext cx="2100205" cy="522212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Training </a:t>
              </a:r>
              <a:r>
                <a:rPr lang="en-US" smtClean="0">
                  <a:solidFill>
                    <a:schemeClr val="tx1"/>
                  </a:solidFill>
                </a:rPr>
                <a:t>Results</a:t>
              </a:r>
              <a:endParaRPr lang="vi-VN">
                <a:solidFill>
                  <a:schemeClr val="tx1"/>
                </a:solidFill>
              </a:endParaRPr>
            </a:p>
          </p:txBody>
        </p:sp>
      </p:grpSp>
      <p:pic>
        <p:nvPicPr>
          <p:cNvPr id="46" name="Picture 4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6194" y="2302576"/>
            <a:ext cx="1420362" cy="787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4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0362" y="3575253"/>
            <a:ext cx="1538041" cy="95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35" y="4880036"/>
            <a:ext cx="1653291" cy="12439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328" y="568863"/>
            <a:ext cx="1463862" cy="523220"/>
          </a:xfrm>
          <a:prstGeom prst="rect">
            <a:avLst/>
          </a:prstGeom>
          <a:solidFill>
            <a:srgbClr val="FFFF00"/>
          </a:solidFill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BEFORE</a:t>
            </a:r>
            <a:endParaRPr lang="vi-VN" sz="2800">
              <a:solidFill>
                <a:srgbClr val="FF0000"/>
              </a:solidFill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0651" y="2181657"/>
            <a:ext cx="1679171" cy="1058871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06877" y="3499896"/>
            <a:ext cx="1791682" cy="1108211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68114" y="4563088"/>
            <a:ext cx="2268021" cy="1223861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8114" y="2193179"/>
            <a:ext cx="2268021" cy="13640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7" t="11784" r="7456" b="18332"/>
          <a:stretch/>
        </p:blipFill>
        <p:spPr>
          <a:xfrm>
            <a:off x="8545228" y="3580341"/>
            <a:ext cx="486360" cy="34844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7" t="11784" r="7456" b="18332"/>
          <a:stretch/>
        </p:blipFill>
        <p:spPr>
          <a:xfrm>
            <a:off x="8646506" y="5846136"/>
            <a:ext cx="486360" cy="348449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 flipH="1">
            <a:off x="6463261" y="1322135"/>
            <a:ext cx="29352" cy="5253554"/>
          </a:xfrm>
          <a:prstGeom prst="line">
            <a:avLst/>
          </a:prstGeom>
          <a:ln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208" y="2185706"/>
            <a:ext cx="1859500" cy="105887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968" y="3505685"/>
            <a:ext cx="1674367" cy="1118477"/>
          </a:xfrm>
          <a:prstGeom prst="rect">
            <a:avLst/>
          </a:prstGeom>
        </p:spPr>
      </p:pic>
      <p:sp>
        <p:nvSpPr>
          <p:cNvPr id="74" name="Explosion 2 73"/>
          <p:cNvSpPr/>
          <p:nvPr/>
        </p:nvSpPr>
        <p:spPr>
          <a:xfrm rot="848353">
            <a:off x="2098022" y="4679439"/>
            <a:ext cx="4522925" cy="2117853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2831826" y="5187021"/>
            <a:ext cx="3025089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1">
                <a:sym typeface="Wingdings" panose="05000000000000000000" pitchFamily="2" charset="2"/>
              </a:rPr>
              <a:t> Manual</a:t>
            </a:r>
            <a:r>
              <a:rPr lang="en-US" sz="1400" b="1"/>
              <a:t> </a:t>
            </a:r>
            <a:endParaRPr lang="en-US" sz="1400" b="1" dirty="0" smtClean="0"/>
          </a:p>
          <a:p>
            <a:pPr>
              <a:lnSpc>
                <a:spcPct val="130000"/>
              </a:lnSpc>
            </a:pPr>
            <a:r>
              <a:rPr lang="en-US" sz="1400" b="1" smtClean="0">
                <a:sym typeface="Wingdings" panose="05000000000000000000" pitchFamily="2" charset="2"/>
              </a:rPr>
              <a:t> </a:t>
            </a:r>
            <a:r>
              <a:rPr lang="en-US" sz="1400" b="1" smtClean="0"/>
              <a:t>High </a:t>
            </a:r>
            <a:r>
              <a:rPr lang="en-US" sz="1400" b="1"/>
              <a:t>risk of mistake</a:t>
            </a:r>
            <a:endParaRPr lang="en-US" sz="1400" b="1" smtClean="0">
              <a:sym typeface="Wingdings" panose="05000000000000000000" pitchFamily="2" charset="2"/>
            </a:endParaRPr>
          </a:p>
          <a:p>
            <a:pPr>
              <a:lnSpc>
                <a:spcPct val="130000"/>
              </a:lnSpc>
            </a:pPr>
            <a:r>
              <a:rPr lang="en-US" sz="1400" b="1" smtClean="0">
                <a:sym typeface="Wingdings" panose="05000000000000000000" pitchFamily="2" charset="2"/>
              </a:rPr>
              <a:t> Difficulties in Managerment</a:t>
            </a:r>
            <a:endParaRPr lang="en-US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253959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2.DIFFICULTIES-SOLUTION</a:t>
            </a:r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Reported by Ngo Quang Vu</a:t>
            </a:r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18626-FCEA-401E-A05C-963E6A27C0DB}" type="slidenum">
              <a:rPr lang="vi-VN" smtClean="0"/>
              <a:t>5</a:t>
            </a:fld>
            <a:endParaRPr lang="vi-VN"/>
          </a:p>
        </p:txBody>
      </p:sp>
      <p:sp>
        <p:nvSpPr>
          <p:cNvPr id="8" name="TextBox 7"/>
          <p:cNvSpPr txBox="1"/>
          <p:nvPr/>
        </p:nvSpPr>
        <p:spPr>
          <a:xfrm>
            <a:off x="6319189" y="539912"/>
            <a:ext cx="2824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b="1">
                <a:solidFill>
                  <a:srgbClr val="0070C0"/>
                </a:solidFill>
                <a:cs typeface="Times New Roman" pitchFamily="18" charset="0"/>
              </a:rPr>
              <a:t>TOPIC: PCB TRAINING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7" t="11784" r="7456" b="18332"/>
          <a:stretch/>
        </p:blipFill>
        <p:spPr>
          <a:xfrm>
            <a:off x="7813143" y="5564870"/>
            <a:ext cx="1242403" cy="890111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33233" y="580167"/>
            <a:ext cx="1226874" cy="523220"/>
          </a:xfrm>
          <a:prstGeom prst="rect">
            <a:avLst/>
          </a:prstGeom>
          <a:solidFill>
            <a:srgbClr val="FFFF00"/>
          </a:solidFill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00B050"/>
                </a:solidFill>
              </a:rPr>
              <a:t>AFTER</a:t>
            </a:r>
            <a:endParaRPr lang="vi-VN" sz="2800">
              <a:solidFill>
                <a:srgbClr val="00B05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3233" y="2020846"/>
            <a:ext cx="9370836" cy="4656068"/>
            <a:chOff x="117897" y="1410310"/>
            <a:chExt cx="9370836" cy="4656068"/>
          </a:xfrm>
        </p:grpSpPr>
        <p:pic>
          <p:nvPicPr>
            <p:cNvPr id="61" name="Picture 29" descr="KPC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5604" y="2231054"/>
              <a:ext cx="1108611" cy="1241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" name="Group 2"/>
            <p:cNvGrpSpPr/>
            <p:nvPr/>
          </p:nvGrpSpPr>
          <p:grpSpPr>
            <a:xfrm>
              <a:off x="117897" y="1410310"/>
              <a:ext cx="9370836" cy="4656068"/>
              <a:chOff x="117897" y="1410310"/>
              <a:chExt cx="9370836" cy="4656068"/>
            </a:xfrm>
          </p:grpSpPr>
          <p:grpSp>
            <p:nvGrpSpPr>
              <p:cNvPr id="120" name="Group 119"/>
              <p:cNvGrpSpPr/>
              <p:nvPr/>
            </p:nvGrpSpPr>
            <p:grpSpPr>
              <a:xfrm>
                <a:off x="117897" y="1410310"/>
                <a:ext cx="9370836" cy="4656068"/>
                <a:chOff x="140287" y="909121"/>
                <a:chExt cx="10188913" cy="5253554"/>
              </a:xfrm>
            </p:grpSpPr>
            <p:cxnSp>
              <p:nvCxnSpPr>
                <p:cNvPr id="13" name="Straight Connector 12"/>
                <p:cNvCxnSpPr/>
                <p:nvPr/>
              </p:nvCxnSpPr>
              <p:spPr>
                <a:xfrm flipH="1">
                  <a:off x="2254698" y="909121"/>
                  <a:ext cx="29352" cy="5253554"/>
                </a:xfrm>
                <a:prstGeom prst="line">
                  <a:avLst/>
                </a:prstGeom>
                <a:ln>
                  <a:solidFill>
                    <a:schemeClr val="accent3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 flipH="1">
                  <a:off x="7283891" y="909121"/>
                  <a:ext cx="19827" cy="5253554"/>
                </a:xfrm>
                <a:prstGeom prst="line">
                  <a:avLst/>
                </a:prstGeom>
                <a:ln>
                  <a:solidFill>
                    <a:schemeClr val="accent3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9" name="Group 118"/>
                <p:cNvGrpSpPr/>
                <p:nvPr/>
              </p:nvGrpSpPr>
              <p:grpSpPr>
                <a:xfrm>
                  <a:off x="698643" y="920870"/>
                  <a:ext cx="1514041" cy="693908"/>
                  <a:chOff x="317525" y="577794"/>
                  <a:chExt cx="1514041" cy="693908"/>
                </a:xfrm>
              </p:grpSpPr>
              <p:sp>
                <p:nvSpPr>
                  <p:cNvPr id="116" name="Rectangle 115"/>
                  <p:cNvSpPr/>
                  <p:nvPr/>
                </p:nvSpPr>
                <p:spPr>
                  <a:xfrm>
                    <a:off x="317525" y="577794"/>
                    <a:ext cx="1514041" cy="693908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vi-VN"/>
                  </a:p>
                </p:txBody>
              </p:sp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334104" y="767487"/>
                    <a:ext cx="92390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>
                        <a:solidFill>
                          <a:schemeClr val="bg1"/>
                        </a:solidFill>
                      </a:rPr>
                      <a:t>Trainee</a:t>
                    </a:r>
                    <a:endParaRPr lang="vi-VN">
                      <a:solidFill>
                        <a:schemeClr val="bg1"/>
                      </a:solidFill>
                    </a:endParaRPr>
                  </a:p>
                </p:txBody>
              </p:sp>
              <p:pic>
                <p:nvPicPr>
                  <p:cNvPr id="102" name="Picture 101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58011" y="636530"/>
                    <a:ext cx="543577" cy="54357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4" name="Group 113"/>
                <p:cNvGrpSpPr/>
                <p:nvPr/>
              </p:nvGrpSpPr>
              <p:grpSpPr>
                <a:xfrm>
                  <a:off x="5736091" y="917184"/>
                  <a:ext cx="1514041" cy="693908"/>
                  <a:chOff x="5267062" y="357780"/>
                  <a:chExt cx="1514041" cy="693908"/>
                </a:xfrm>
              </p:grpSpPr>
              <p:sp>
                <p:nvSpPr>
                  <p:cNvPr id="111" name="Rectangle 110"/>
                  <p:cNvSpPr/>
                  <p:nvPr/>
                </p:nvSpPr>
                <p:spPr>
                  <a:xfrm>
                    <a:off x="5267062" y="357780"/>
                    <a:ext cx="1514041" cy="693908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vi-VN"/>
                  </a:p>
                </p:txBody>
              </p:sp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5298373" y="542895"/>
                    <a:ext cx="88543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>
                        <a:solidFill>
                          <a:schemeClr val="bg1"/>
                        </a:solidFill>
                      </a:rPr>
                      <a:t>Trainer</a:t>
                    </a:r>
                    <a:endParaRPr lang="vi-VN">
                      <a:solidFill>
                        <a:schemeClr val="bg1"/>
                      </a:solidFill>
                    </a:endParaRPr>
                  </a:p>
                </p:txBody>
              </p:sp>
              <p:pic>
                <p:nvPicPr>
                  <p:cNvPr id="103" name="Picture 102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44140" y="434430"/>
                    <a:ext cx="573841" cy="57384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6" name="Group 105"/>
                <p:cNvGrpSpPr/>
                <p:nvPr/>
              </p:nvGrpSpPr>
              <p:grpSpPr>
                <a:xfrm>
                  <a:off x="8146602" y="927562"/>
                  <a:ext cx="1514041" cy="693908"/>
                  <a:chOff x="7254137" y="1109070"/>
                  <a:chExt cx="1514041" cy="693908"/>
                </a:xfrm>
              </p:grpSpPr>
              <p:sp>
                <p:nvSpPr>
                  <p:cNvPr id="105" name="Rectangle 104"/>
                  <p:cNvSpPr/>
                  <p:nvPr/>
                </p:nvSpPr>
                <p:spPr>
                  <a:xfrm>
                    <a:off x="7254137" y="1109070"/>
                    <a:ext cx="1514041" cy="693908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vi-VN"/>
                  </a:p>
                </p:txBody>
              </p:sp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7254137" y="1254776"/>
                    <a:ext cx="1067922" cy="36933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>
                        <a:solidFill>
                          <a:schemeClr val="bg1"/>
                        </a:solidFill>
                      </a:rPr>
                      <a:t>Manager</a:t>
                    </a:r>
                    <a:endParaRPr lang="vi-VN">
                      <a:solidFill>
                        <a:schemeClr val="bg1"/>
                      </a:solidFill>
                    </a:endParaRPr>
                  </a:p>
                </p:txBody>
              </p:sp>
              <p:pic>
                <p:nvPicPr>
                  <p:cNvPr id="104" name="Picture 103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82740" y="1155997"/>
                    <a:ext cx="585438" cy="58543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09" name="TextBox 108"/>
                <p:cNvSpPr txBox="1"/>
                <p:nvPr/>
              </p:nvSpPr>
              <p:spPr>
                <a:xfrm>
                  <a:off x="140287" y="1464610"/>
                  <a:ext cx="10188913" cy="4743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/>
                    <a:t>-----------------------------------------------------------------------------------------------------------</a:t>
                  </a:r>
                  <a:endParaRPr lang="en-US" dirty="0"/>
                </a:p>
              </p:txBody>
            </p:sp>
          </p:grpSp>
          <p:sp>
            <p:nvSpPr>
              <p:cNvPr id="12" name="TextBox 11"/>
              <p:cNvSpPr txBox="1"/>
              <p:nvPr/>
            </p:nvSpPr>
            <p:spPr>
              <a:xfrm>
                <a:off x="2225604" y="4084770"/>
                <a:ext cx="40447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vi-VN"/>
                </a:defPPr>
                <a:lvl1pPr>
                  <a:defRPr>
                    <a:solidFill>
                      <a:srgbClr val="0070C0"/>
                    </a:solidFill>
                  </a:defRPr>
                </a:lvl1pPr>
              </a:lstStyle>
              <a:p>
                <a:r>
                  <a:rPr lang="en-US" smtClean="0"/>
                  <a:t>2. Automatic mark and record.</a:t>
                </a:r>
                <a:endParaRPr lang="vi-VN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2225604" y="3595870"/>
                <a:ext cx="38657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mtClean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1. Control documents.</a:t>
                </a:r>
                <a:endParaRPr lang="vi-VN" sz="2400">
                  <a:solidFill>
                    <a:srgbClr val="0070C0"/>
                  </a:solidFill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65986" y="3779784"/>
                <a:ext cx="1848466" cy="1617568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53" name="Picture 33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4398" y="2346590"/>
                <a:ext cx="1520267" cy="1027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6" name="TextBox 55"/>
              <p:cNvSpPr txBox="1"/>
              <p:nvPr/>
            </p:nvSpPr>
            <p:spPr>
              <a:xfrm>
                <a:off x="6838415" y="4247886"/>
                <a:ext cx="20996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smtClean="0">
                    <a:solidFill>
                      <a:srgbClr val="0070C0"/>
                    </a:solidFill>
                  </a:rPr>
                  <a:t>2. Follow </a:t>
                </a:r>
                <a:r>
                  <a:rPr lang="vi-VN">
                    <a:solidFill>
                      <a:srgbClr val="0070C0"/>
                    </a:solidFill>
                  </a:rPr>
                  <a:t>all training process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2230244" y="4571052"/>
                <a:ext cx="40889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vi-VN"/>
                </a:defPPr>
                <a:lvl1pPr>
                  <a:defRPr>
                    <a:solidFill>
                      <a:srgbClr val="0070C0"/>
                    </a:solidFill>
                  </a:defRPr>
                </a:lvl1pPr>
              </a:lstStyle>
              <a:p>
                <a:r>
                  <a:rPr lang="en-US" smtClean="0"/>
                  <a:t>3. Automatic summary &amp; make report.</a:t>
                </a:r>
                <a:endParaRPr lang="vi-VN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2225604" y="5057334"/>
                <a:ext cx="38657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vi-VN"/>
                </a:defPPr>
                <a:lvl1pPr>
                  <a:defRPr>
                    <a:solidFill>
                      <a:srgbClr val="0070C0"/>
                    </a:solidFill>
                  </a:defRPr>
                </a:lvl1pPr>
              </a:lstStyle>
              <a:p>
                <a:r>
                  <a:rPr lang="en-US" smtClean="0">
                    <a:sym typeface="Wingdings" panose="05000000000000000000" pitchFamily="2" charset="2"/>
                  </a:rPr>
                  <a:t>4. Follow</a:t>
                </a:r>
                <a:r>
                  <a:rPr lang="en-US" smtClean="0"/>
                  <a:t> </a:t>
                </a:r>
                <a:r>
                  <a:rPr lang="en-US"/>
                  <a:t>training </a:t>
                </a:r>
                <a:r>
                  <a:rPr lang="en-US" smtClean="0"/>
                  <a:t>history by chart</a:t>
                </a:r>
                <a:endParaRPr lang="vi-VN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3360315" y="2322997"/>
                <a:ext cx="38657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vi-VN"/>
                </a:defPPr>
                <a:lvl1pPr>
                  <a:defRPr>
                    <a:solidFill>
                      <a:srgbClr val="0070C0"/>
                    </a:solidFill>
                  </a:defRPr>
                </a:lvl1pPr>
              </a:lstStyle>
              <a:p>
                <a:r>
                  <a:rPr lang="en-US"/>
                  <a:t>Automate the job of the trainer.</a:t>
                </a:r>
                <a:endParaRPr lang="vi-VN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6838415" y="3600705"/>
                <a:ext cx="20354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smtClean="0">
                    <a:solidFill>
                      <a:srgbClr val="0070C0"/>
                    </a:solidFill>
                  </a:rPr>
                  <a:t>1. Approve on the computer</a:t>
                </a:r>
                <a:endParaRPr lang="vi-VN">
                  <a:solidFill>
                    <a:srgbClr val="0070C0"/>
                  </a:solidFill>
                </a:endParaRPr>
              </a:p>
            </p:txBody>
          </p:sp>
          <p:pic>
            <p:nvPicPr>
              <p:cNvPr id="70" name="Picture 5" descr="http://static.arttoday.com/thm/thm6/CL/rock_intl/j01biz_001/buss057.thm.gif">
                <a:hlinkClick r:id="rId9"/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2109" y="2235300"/>
                <a:ext cx="1296397" cy="1236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1" name="TextBox 70"/>
              <p:cNvSpPr txBox="1"/>
              <p:nvPr/>
            </p:nvSpPr>
            <p:spPr>
              <a:xfrm>
                <a:off x="173242" y="3614321"/>
                <a:ext cx="181642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vi-VN"/>
                </a:defPPr>
                <a:lvl1pPr>
                  <a:defRPr>
                    <a:solidFill>
                      <a:srgbClr val="0070C0"/>
                    </a:solidFill>
                  </a:defRPr>
                </a:lvl1pPr>
              </a:lstStyle>
              <a:p>
                <a:r>
                  <a:rPr lang="en-US">
                    <a:sym typeface="Wingdings" panose="05000000000000000000" pitchFamily="2" charset="2"/>
                  </a:rPr>
                  <a:t>1</a:t>
                </a:r>
                <a:r>
                  <a:rPr lang="en-US" smtClean="0">
                    <a:sym typeface="Wingdings" panose="05000000000000000000" pitchFamily="2" charset="2"/>
                  </a:rPr>
                  <a:t>. Follow</a:t>
                </a:r>
                <a:r>
                  <a:rPr lang="en-US" smtClean="0"/>
                  <a:t> </a:t>
                </a:r>
                <a:r>
                  <a:rPr lang="en-US"/>
                  <a:t>training </a:t>
                </a:r>
                <a:r>
                  <a:rPr lang="en-US" smtClean="0"/>
                  <a:t>history by chart</a:t>
                </a:r>
                <a:endParaRPr lang="vi-VN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173242" y="4547461"/>
                <a:ext cx="18065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vi-VN"/>
                </a:defPPr>
                <a:lvl1pPr>
                  <a:defRPr>
                    <a:solidFill>
                      <a:srgbClr val="0070C0"/>
                    </a:solidFill>
                  </a:defRPr>
                </a:lvl1pPr>
              </a:lstStyle>
              <a:p>
                <a:r>
                  <a:rPr lang="en-US">
                    <a:sym typeface="Wingdings" panose="05000000000000000000" pitchFamily="2" charset="2"/>
                  </a:rPr>
                  <a:t>2. Take the exam online </a:t>
                </a:r>
                <a:endParaRPr lang="vi-VN"/>
              </a:p>
            </p:txBody>
          </p:sp>
        </p:grpSp>
      </p:grpSp>
      <p:sp>
        <p:nvSpPr>
          <p:cNvPr id="40" name="TextBox 33"/>
          <p:cNvSpPr txBox="1"/>
          <p:nvPr/>
        </p:nvSpPr>
        <p:spPr>
          <a:xfrm>
            <a:off x="88578" y="1414987"/>
            <a:ext cx="7075315" cy="38100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91429" tIns="45714" rIns="91429" bIns="45714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2000" b="1" smtClean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Meiryo UI" panose="020B0604030504040204" pitchFamily="34" charset="-128"/>
              </a:rPr>
              <a:t>Kaizen direction : Automate the training process</a:t>
            </a:r>
            <a:endParaRPr lang="en-US" sz="2000" b="1" dirty="0">
              <a:solidFill>
                <a:srgbClr val="0000FF"/>
              </a:solidFill>
              <a:latin typeface="+mj-lt"/>
              <a:ea typeface="ＭＳ Ｐゴシック" panose="020B0600070205080204" pitchFamily="34" charset="-128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68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2.DIFFICULTIES-SOLUTION</a:t>
            </a:r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Reported by Ngo Quang Vu</a:t>
            </a:r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18626-FCEA-401E-A05C-963E6A27C0DB}" type="slidenum">
              <a:rPr lang="vi-VN" smtClean="0"/>
              <a:t>6</a:t>
            </a:fld>
            <a:endParaRPr lang="vi-VN"/>
          </a:p>
        </p:txBody>
      </p:sp>
      <p:sp>
        <p:nvSpPr>
          <p:cNvPr id="8" name="TextBox 7"/>
          <p:cNvSpPr txBox="1"/>
          <p:nvPr/>
        </p:nvSpPr>
        <p:spPr>
          <a:xfrm>
            <a:off x="6319189" y="517066"/>
            <a:ext cx="2824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b="1">
                <a:solidFill>
                  <a:srgbClr val="0070C0"/>
                </a:solidFill>
                <a:cs typeface="Times New Roman" pitchFamily="18" charset="0"/>
              </a:rPr>
              <a:t>TOPIC: PCB TRAINING</a:t>
            </a:r>
          </a:p>
        </p:txBody>
      </p:sp>
      <p:pic>
        <p:nvPicPr>
          <p:cNvPr id="1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990" y="4529736"/>
            <a:ext cx="2143108" cy="1104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 bwMode="auto">
          <a:xfrm>
            <a:off x="632990" y="5677324"/>
            <a:ext cx="2143108" cy="59544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sz="1400" b="1">
                <a:latin typeface="Arial" pitchFamily="34" charset="0"/>
                <a:cs typeface="Arial" pitchFamily="34" charset="0"/>
                <a:sym typeface="Wingdings 2"/>
              </a:rPr>
              <a:t> Brother </a:t>
            </a:r>
            <a:r>
              <a:rPr lang="en-AU" sz="1400" b="1">
                <a:latin typeface="Arial" pitchFamily="34" charset="0"/>
                <a:cs typeface="Arial" pitchFamily="34" charset="0"/>
              </a:rPr>
              <a:t>trains </a:t>
            </a:r>
            <a:r>
              <a:rPr lang="en-AU" sz="1400" b="1" dirty="0">
                <a:latin typeface="Arial" pitchFamily="34" charset="0"/>
                <a:cs typeface="Arial" pitchFamily="34" charset="0"/>
              </a:rPr>
              <a:t>basic knowledge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3302175" y="5677324"/>
            <a:ext cx="2520555" cy="59544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sz="1400" b="1" dirty="0">
                <a:latin typeface="Arial" pitchFamily="34" charset="0"/>
                <a:cs typeface="Arial" pitchFamily="34" charset="0"/>
                <a:sym typeface="Wingdings 2"/>
              </a:rPr>
              <a:t> </a:t>
            </a:r>
            <a:r>
              <a:rPr lang="en-AU" sz="1400" b="1" dirty="0">
                <a:latin typeface="Arial" pitchFamily="34" charset="0"/>
                <a:cs typeface="Arial" pitchFamily="34" charset="0"/>
              </a:rPr>
              <a:t>Self-Studied </a:t>
            </a:r>
            <a:r>
              <a:rPr lang="en-AU" sz="1400" b="1">
                <a:latin typeface="Arial" pitchFamily="34" charset="0"/>
                <a:cs typeface="Arial" pitchFamily="34" charset="0"/>
              </a:rPr>
              <a:t>through example project</a:t>
            </a:r>
            <a:endParaRPr lang="en-AU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439414" y="5677324"/>
            <a:ext cx="2127664" cy="59544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sz="1400" b="1" dirty="0">
                <a:latin typeface="Arial" pitchFamily="34" charset="0"/>
                <a:cs typeface="Arial" pitchFamily="34" charset="0"/>
                <a:sym typeface="Wingdings 2"/>
              </a:rPr>
              <a:t> S</a:t>
            </a:r>
            <a:r>
              <a:rPr lang="en-AU" sz="1400" b="1" dirty="0">
                <a:latin typeface="Arial" pitchFamily="34" charset="0"/>
                <a:cs typeface="Arial" pitchFamily="34" charset="0"/>
              </a:rPr>
              <a:t>hare </a:t>
            </a:r>
            <a:r>
              <a:rPr lang="en-AU" sz="1400" b="1">
                <a:latin typeface="Arial" pitchFamily="34" charset="0"/>
                <a:cs typeface="Arial" pitchFamily="34" charset="0"/>
              </a:rPr>
              <a:t>knowledge together</a:t>
            </a:r>
            <a:endParaRPr lang="en-AU" sz="14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7" name="Picture 1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02175" y="4529736"/>
            <a:ext cx="2428893" cy="1104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7"/>
          <p:cNvSpPr/>
          <p:nvPr/>
        </p:nvSpPr>
        <p:spPr>
          <a:xfrm>
            <a:off x="164939" y="1129230"/>
            <a:ext cx="67874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sz="2000" b="1" smtClean="0">
                <a:solidFill>
                  <a:srgbClr val="0000FF"/>
                </a:solidFill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Difficulty </a:t>
            </a:r>
            <a:r>
              <a:rPr kumimoji="1" lang="en-US" b="1">
                <a:solidFill>
                  <a:srgbClr val="0000FF"/>
                </a:solidFill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: </a:t>
            </a:r>
            <a:r>
              <a:rPr kumimoji="1" lang="en-US" b="1">
                <a:solidFill>
                  <a:srgbClr val="FF0000"/>
                </a:solidFill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 </a:t>
            </a:r>
            <a:r>
              <a:rPr kumimoji="1" lang="en-US" b="1" dirty="0">
                <a:solidFill>
                  <a:srgbClr val="FF0000"/>
                </a:solidFill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Lack of </a:t>
            </a:r>
            <a:r>
              <a:rPr kumimoji="1" lang="en-US" b="1">
                <a:solidFill>
                  <a:srgbClr val="FF0000"/>
                </a:solidFill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Programming </a:t>
            </a:r>
            <a:r>
              <a:rPr kumimoji="1" lang="en-US" b="1" smtClean="0">
                <a:solidFill>
                  <a:srgbClr val="FF0000"/>
                </a:solidFill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new language </a:t>
            </a:r>
            <a:r>
              <a:rPr kumimoji="1" lang="en-US" b="1" dirty="0">
                <a:solidFill>
                  <a:srgbClr val="FF0000"/>
                </a:solidFill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experience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20698" y="3483251"/>
            <a:ext cx="14366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sz="2000" b="1">
                <a:solidFill>
                  <a:srgbClr val="0000FF"/>
                </a:solidFill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Solution : </a:t>
            </a:r>
            <a:endParaRPr lang="en-US" sz="2000" dirty="0"/>
          </a:p>
        </p:txBody>
      </p:sp>
      <p:pic>
        <p:nvPicPr>
          <p:cNvPr id="20" name="Picture 21" descr="C:\Program Files\Common Files\Microsoft Shared\Clipart\cagcat50\pe01561_.wm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39414" y="4529736"/>
            <a:ext cx="2127664" cy="1104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734081"/>
              </p:ext>
            </p:extLst>
          </p:nvPr>
        </p:nvGraphicFramePr>
        <p:xfrm>
          <a:off x="164939" y="1763039"/>
          <a:ext cx="8402139" cy="1408990"/>
        </p:xfrm>
        <a:graphic>
          <a:graphicData uri="http://schemas.openxmlformats.org/drawingml/2006/table">
            <a:tbl>
              <a:tblPr firstRow="1" firstCol="1" bandRow="1" bandCol="1">
                <a:tableStyleId>{5A111915-BE36-4E01-A7E5-04B1672EAD32}</a:tableStyleId>
              </a:tblPr>
              <a:tblGrid>
                <a:gridCol w="26868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53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3394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Programming knowledge</a:t>
                      </a:r>
                      <a:endParaRPr lang="en-US" sz="14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Level</a:t>
                      </a:r>
                      <a:endParaRPr lang="en-US" sz="14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99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Winform</a:t>
                      </a:r>
                      <a:r>
                        <a:rPr lang="en-US" sz="1400" dirty="0"/>
                        <a:t> C#</a:t>
                      </a:r>
                      <a:endParaRPr lang="en-US" sz="14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baseline="0" dirty="0">
                          <a:solidFill>
                            <a:srgbClr val="00B050"/>
                          </a:solidFill>
                          <a:latin typeface="Arial" pitchFamily="34" charset="0"/>
                          <a:cs typeface="Arial" pitchFamily="34" charset="0"/>
                        </a:rPr>
                        <a:t>Basic</a:t>
                      </a:r>
                      <a:endParaRPr lang="en-US" sz="1400" b="1" dirty="0">
                        <a:solidFill>
                          <a:srgbClr val="00B05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3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 </a:t>
                      </a:r>
                      <a:r>
                        <a:rPr lang="en-US" sz="1400"/>
                        <a:t>SQL Server,MySQL</a:t>
                      </a:r>
                      <a:endParaRPr lang="en-US" sz="14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baseline="0" dirty="0">
                          <a:solidFill>
                            <a:srgbClr val="00B050"/>
                          </a:solidFill>
                        </a:rPr>
                        <a:t>Basic</a:t>
                      </a:r>
                      <a:endParaRPr lang="en-US" sz="1400" b="1" dirty="0">
                        <a:solidFill>
                          <a:srgbClr val="00B05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56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MVC</a:t>
                      </a:r>
                      <a:r>
                        <a:rPr lang="en-US" sz="1400" baseline="0" dirty="0">
                          <a:solidFill>
                            <a:srgbClr val="FF0000"/>
                          </a:solidFill>
                        </a:rPr>
                        <a:t> Asp.net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smtClean="0">
                          <a:solidFill>
                            <a:srgbClr val="FF0000"/>
                          </a:solidFill>
                        </a:rPr>
                        <a:t>Lack of experience</a:t>
                      </a:r>
                      <a:endParaRPr lang="en-US" sz="1400" b="1" dirty="0">
                        <a:solidFill>
                          <a:srgbClr val="FF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14CEC839-2C0A-4225-B63A-F6B34B5E4A40}"/>
              </a:ext>
            </a:extLst>
          </p:cNvPr>
          <p:cNvSpPr/>
          <p:nvPr/>
        </p:nvSpPr>
        <p:spPr>
          <a:xfrm>
            <a:off x="164939" y="2849538"/>
            <a:ext cx="8402139" cy="34357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Star: 5 Points 6">
            <a:extLst>
              <a:ext uri="{FF2B5EF4-FFF2-40B4-BE49-F238E27FC236}">
                <a16:creationId xmlns:a16="http://schemas.microsoft.com/office/drawing/2014/main" id="{E6637961-BE04-41E7-8285-CECC159A242F}"/>
              </a:ext>
            </a:extLst>
          </p:cNvPr>
          <p:cNvSpPr/>
          <p:nvPr/>
        </p:nvSpPr>
        <p:spPr>
          <a:xfrm>
            <a:off x="8299449" y="2789153"/>
            <a:ext cx="535258" cy="576883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63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3.RESULT-LESSON</a:t>
            </a:r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Reported by Ngo Quang Vu</a:t>
            </a:r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18626-FCEA-401E-A05C-963E6A27C0DB}" type="slidenum">
              <a:rPr lang="vi-VN" smtClean="0"/>
              <a:t>7</a:t>
            </a:fld>
            <a:endParaRPr lang="vi-VN"/>
          </a:p>
        </p:txBody>
      </p:sp>
      <p:sp>
        <p:nvSpPr>
          <p:cNvPr id="9" name="TextBox 8"/>
          <p:cNvSpPr txBox="1"/>
          <p:nvPr/>
        </p:nvSpPr>
        <p:spPr>
          <a:xfrm>
            <a:off x="194360" y="651305"/>
            <a:ext cx="3999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1">
                <a:solidFill>
                  <a:srgbClr val="0070C0"/>
                </a:solidFill>
                <a:cs typeface="Times New Roman" pitchFamily="18" charset="0"/>
              </a:rPr>
              <a:t>1. Achievement</a:t>
            </a:r>
            <a:r>
              <a:rPr lang="en-US"/>
              <a:t> </a:t>
            </a:r>
            <a:r>
              <a:rPr lang="en-US" b="1">
                <a:solidFill>
                  <a:srgbClr val="0070C0"/>
                </a:solidFill>
                <a:cs typeface="Times New Roman" pitchFamily="18" charset="0"/>
              </a:rPr>
              <a:t>after use System</a:t>
            </a:r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589977245"/>
              </p:ext>
            </p:extLst>
          </p:nvPr>
        </p:nvGraphicFramePr>
        <p:xfrm>
          <a:off x="360202" y="1020637"/>
          <a:ext cx="8326598" cy="22090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512973" y="905638"/>
            <a:ext cx="655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200"/>
              <a:t>minute</a:t>
            </a:r>
            <a:endParaRPr lang="vi-VN"/>
          </a:p>
        </p:txBody>
      </p:sp>
      <p:sp>
        <p:nvSpPr>
          <p:cNvPr id="22" name="TextBox 21"/>
          <p:cNvSpPr txBox="1"/>
          <p:nvPr/>
        </p:nvSpPr>
        <p:spPr>
          <a:xfrm>
            <a:off x="194360" y="3360253"/>
            <a:ext cx="1293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 sz="1680" b="0" i="0" u="none" strike="noStrike" kern="1200" cap="none" spc="0" normalizeH="0" baseline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  <a:ea typeface="+mj-ea"/>
                <a:cs typeface="+mj-cs"/>
              </a:defRPr>
            </a:pPr>
            <a:r>
              <a:rPr lang="vi-VN" sz="2800">
                <a:solidFill>
                  <a:prstClr val="black">
                    <a:lumMod val="65000"/>
                    <a:lumOff val="35000"/>
                  </a:prstClr>
                </a:solidFill>
              </a:rPr>
              <a:t>Benefit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103165" y="4283582"/>
            <a:ext cx="1879643" cy="1506226"/>
            <a:chOff x="818881" y="4066648"/>
            <a:chExt cx="1879643" cy="1506226"/>
          </a:xfrm>
        </p:grpSpPr>
        <p:grpSp>
          <p:nvGrpSpPr>
            <p:cNvPr id="73" name="Group 72"/>
            <p:cNvGrpSpPr/>
            <p:nvPr/>
          </p:nvGrpSpPr>
          <p:grpSpPr>
            <a:xfrm>
              <a:off x="820466" y="4066648"/>
              <a:ext cx="1878058" cy="1506226"/>
              <a:chOff x="820466" y="4066648"/>
              <a:chExt cx="1878058" cy="1506226"/>
            </a:xfrm>
          </p:grpSpPr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2987" y="4177209"/>
                <a:ext cx="1431431" cy="691402"/>
              </a:xfrm>
              <a:prstGeom prst="rect">
                <a:avLst/>
              </a:prstGeom>
              <a:ln>
                <a:solidFill>
                  <a:srgbClr val="0000CC"/>
                </a:solidFill>
              </a:ln>
            </p:spPr>
          </p:pic>
          <p:sp>
            <p:nvSpPr>
              <p:cNvPr id="61" name="Rectangle 60"/>
              <p:cNvSpPr/>
              <p:nvPr/>
            </p:nvSpPr>
            <p:spPr>
              <a:xfrm>
                <a:off x="840948" y="4926543"/>
                <a:ext cx="185757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vi-VN" b="1"/>
                  <a:t>Drop paper data</a:t>
                </a:r>
              </a:p>
            </p:txBody>
          </p:sp>
          <p:cxnSp>
            <p:nvCxnSpPr>
              <p:cNvPr id="63" name="Straight Connector 62"/>
              <p:cNvCxnSpPr/>
              <p:nvPr/>
            </p:nvCxnSpPr>
            <p:spPr>
              <a:xfrm flipH="1">
                <a:off x="820466" y="4066648"/>
                <a:ext cx="1878058" cy="899079"/>
              </a:xfrm>
              <a:prstGeom prst="line">
                <a:avLst/>
              </a:prstGeom>
              <a:ln w="762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67" name="Straight Connector 66"/>
            <p:cNvCxnSpPr/>
            <p:nvPr/>
          </p:nvCxnSpPr>
          <p:spPr>
            <a:xfrm>
              <a:off x="818881" y="4066648"/>
              <a:ext cx="1787685" cy="899079"/>
            </a:xfrm>
            <a:prstGeom prst="line">
              <a:avLst/>
            </a:prstGeom>
            <a:ln w="762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/>
        </p:nvGrpSpPr>
        <p:grpSpPr>
          <a:xfrm>
            <a:off x="2785215" y="4227158"/>
            <a:ext cx="2317411" cy="1711848"/>
            <a:chOff x="3032354" y="4177209"/>
            <a:chExt cx="2317411" cy="1711848"/>
          </a:xfrm>
        </p:grpSpPr>
        <p:pic>
          <p:nvPicPr>
            <p:cNvPr id="71" name="Picture 70" descr="http://static.arttoday.com/thm/thm4/CL/STGR031/clipto2-08/menprof/pe13243.thm.gif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309969" y="4177209"/>
              <a:ext cx="1451276" cy="788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2" name="Rectangle 71"/>
            <p:cNvSpPr/>
            <p:nvPr/>
          </p:nvSpPr>
          <p:spPr>
            <a:xfrm>
              <a:off x="3032354" y="4965727"/>
              <a:ext cx="2317411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vi-VN" b="1"/>
                <a:t>Trainer manages documents,results by computer</a:t>
              </a:r>
            </a:p>
          </p:txBody>
        </p:sp>
      </p:grpSp>
      <p:sp>
        <p:nvSpPr>
          <p:cNvPr id="19" name="Rectangle 18"/>
          <p:cNvSpPr/>
          <p:nvPr/>
        </p:nvSpPr>
        <p:spPr>
          <a:xfrm>
            <a:off x="6059587" y="4368104"/>
            <a:ext cx="2999472" cy="80021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vi-VN" b="1"/>
              <a:t>Reduce time</a:t>
            </a:r>
          </a:p>
          <a:p>
            <a:r>
              <a:rPr lang="vi-VN" b="1"/>
              <a:t>~ </a:t>
            </a:r>
            <a:r>
              <a:rPr lang="vi-VN" sz="2800" b="1">
                <a:solidFill>
                  <a:srgbClr val="FF0000"/>
                </a:solidFill>
              </a:rPr>
              <a:t>26.3</a:t>
            </a:r>
            <a:r>
              <a:rPr lang="vi-VN" b="1"/>
              <a:t> min/test</a:t>
            </a:r>
          </a:p>
        </p:txBody>
      </p:sp>
      <p:sp>
        <p:nvSpPr>
          <p:cNvPr id="3" name="Right Arrow 2"/>
          <p:cNvSpPr/>
          <p:nvPr/>
        </p:nvSpPr>
        <p:spPr>
          <a:xfrm>
            <a:off x="4922711" y="4412882"/>
            <a:ext cx="1096711" cy="6726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1" name="Rectangle 20"/>
          <p:cNvSpPr/>
          <p:nvPr/>
        </p:nvSpPr>
        <p:spPr>
          <a:xfrm>
            <a:off x="6059587" y="3483363"/>
            <a:ext cx="2999472" cy="80021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vi-VN" b="1"/>
              <a:t>Reduce paper sheet </a:t>
            </a:r>
          </a:p>
          <a:p>
            <a:r>
              <a:rPr lang="vi-VN" b="1"/>
              <a:t>~ </a:t>
            </a:r>
            <a:r>
              <a:rPr lang="vi-VN" sz="2800" b="1">
                <a:solidFill>
                  <a:srgbClr val="FF0000"/>
                </a:solidFill>
              </a:rPr>
              <a:t>2</a:t>
            </a:r>
            <a:r>
              <a:rPr lang="vi-VN" b="1"/>
              <a:t> kg / month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59587" y="5252845"/>
            <a:ext cx="2999472" cy="80021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vi-VN" b="1"/>
              <a:t>Reduce time</a:t>
            </a:r>
          </a:p>
          <a:p>
            <a:r>
              <a:rPr lang="vi-VN" b="1"/>
              <a:t>~ </a:t>
            </a:r>
            <a:r>
              <a:rPr lang="vi-VN" sz="2800" b="1">
                <a:solidFill>
                  <a:srgbClr val="FF0000"/>
                </a:solidFill>
              </a:rPr>
              <a:t>19.5</a:t>
            </a:r>
            <a:r>
              <a:rPr lang="vi-VN" b="1"/>
              <a:t> min/summary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2014766" y="4470814"/>
            <a:ext cx="854874" cy="6726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738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3.RESULT-LESSON</a:t>
            </a:r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Reported by Ngo Quang Vu</a:t>
            </a:r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18626-FCEA-401E-A05C-963E6A27C0DB}" type="slidenum">
              <a:rPr lang="vi-VN" smtClean="0"/>
              <a:t>8</a:t>
            </a:fld>
            <a:endParaRPr lang="vi-VN"/>
          </a:p>
        </p:txBody>
      </p:sp>
      <p:sp>
        <p:nvSpPr>
          <p:cNvPr id="9" name="TextBox 8"/>
          <p:cNvSpPr txBox="1"/>
          <p:nvPr/>
        </p:nvSpPr>
        <p:spPr>
          <a:xfrm>
            <a:off x="194360" y="651305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1">
                <a:solidFill>
                  <a:srgbClr val="0070C0"/>
                </a:solidFill>
                <a:cs typeface="Times New Roman" pitchFamily="18" charset="0"/>
              </a:rPr>
              <a:t>2. Lesson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594643" y="3019365"/>
            <a:ext cx="2982664" cy="400110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2000"/>
              <a:t>New knowledges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4358470" y="5112398"/>
            <a:ext cx="3569467" cy="1015663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/>
              <a:t>Logical thinking: P-D-C-A, 5W2H, 5 Why, 7 wastes</a:t>
            </a:r>
            <a:r>
              <a:rPr lang="en-US" sz="2000"/>
              <a:t>, 5M,…</a:t>
            </a:r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4197280" y="3017456"/>
            <a:ext cx="4182835" cy="400110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2000"/>
              <a:t>Improve programming skills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594643" y="5112399"/>
            <a:ext cx="2982664" cy="1015663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2000"/>
              <a:t>Communication skills: </a:t>
            </a:r>
            <a:r>
              <a:rPr lang="en-US" sz="2000" dirty="0"/>
              <a:t>Ho-</a:t>
            </a:r>
            <a:r>
              <a:rPr lang="en-US" sz="2000" dirty="0" err="1"/>
              <a:t>ren</a:t>
            </a:r>
            <a:r>
              <a:rPr lang="en-US" sz="2000" dirty="0"/>
              <a:t>-so, make relationship…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5594" y="1285218"/>
            <a:ext cx="458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A0AB6"/>
                </a:solidFill>
                <a:sym typeface="Wingdings" panose="05000000000000000000" pitchFamily="2" charset="2"/>
              </a:rPr>
              <a:t></a:t>
            </a:r>
            <a:endParaRPr lang="en-US" sz="2800" b="1" dirty="0">
              <a:solidFill>
                <a:srgbClr val="0A0AB6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9861" y="3768899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A0AB6"/>
                </a:solidFill>
                <a:sym typeface="Wingdings" panose="05000000000000000000" pitchFamily="2" charset="2"/>
              </a:rPr>
              <a:t></a:t>
            </a:r>
            <a:endParaRPr lang="en-US" sz="2800" b="1" dirty="0">
              <a:solidFill>
                <a:srgbClr val="0A0AB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45185" y="1285218"/>
            <a:ext cx="458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A0AB6"/>
                </a:solidFill>
                <a:sym typeface="Wingdings" panose="05000000000000000000" pitchFamily="2" charset="2"/>
              </a:rPr>
              <a:t></a:t>
            </a:r>
            <a:endParaRPr lang="en-US" sz="2800" b="1" dirty="0">
              <a:solidFill>
                <a:srgbClr val="0A0AB6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98698" y="3768899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A0AB6"/>
                </a:solidFill>
                <a:sym typeface="Wingdings" panose="05000000000000000000" pitchFamily="2" charset="2"/>
              </a:rPr>
              <a:t></a:t>
            </a:r>
            <a:endParaRPr lang="en-US" sz="2000" dirty="0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03965" y="3768899"/>
            <a:ext cx="1639239" cy="1069254"/>
          </a:xfrm>
          <a:prstGeom prst="rect">
            <a:avLst/>
          </a:prstGeom>
          <a:ln>
            <a:solidFill>
              <a:srgbClr val="00B0F0"/>
            </a:solidFill>
          </a:ln>
        </p:spPr>
      </p:pic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3533885648"/>
              </p:ext>
            </p:extLst>
          </p:nvPr>
        </p:nvGraphicFramePr>
        <p:xfrm>
          <a:off x="594374" y="3602302"/>
          <a:ext cx="2838281" cy="1293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965" y="1410668"/>
            <a:ext cx="2612039" cy="1464986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650312" y="1410668"/>
            <a:ext cx="2782343" cy="1235792"/>
            <a:chOff x="1316728" y="3038337"/>
            <a:chExt cx="1915898" cy="1088685"/>
          </a:xfrm>
        </p:grpSpPr>
        <p:pic>
          <p:nvPicPr>
            <p:cNvPr id="25" name="Picture 24" descr="02q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316728" y="3071194"/>
              <a:ext cx="871286" cy="10558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25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2188014" y="3038337"/>
              <a:ext cx="1044612" cy="8639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69207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6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6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6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6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Graphic spid="19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4.SKILLS MAP-NEXT PLANS</a:t>
            </a:r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Reported by Ngo Quang Vu</a:t>
            </a:r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18626-FCEA-401E-A05C-963E6A27C0DB}" type="slidenum">
              <a:rPr lang="vi-VN" smtClean="0"/>
              <a:t>9</a:t>
            </a:fld>
            <a:endParaRPr lang="vi-VN"/>
          </a:p>
        </p:txBody>
      </p:sp>
      <p:graphicFrame>
        <p:nvGraphicFramePr>
          <p:cNvPr id="21" name="Chart 20"/>
          <p:cNvGraphicFramePr/>
          <p:nvPr>
            <p:extLst>
              <p:ext uri="{D42A27DB-BD31-4B8C-83A1-F6EECF244321}">
                <p14:modId xmlns:p14="http://schemas.microsoft.com/office/powerpoint/2010/main" val="1490191435"/>
              </p:ext>
            </p:extLst>
          </p:nvPr>
        </p:nvGraphicFramePr>
        <p:xfrm>
          <a:off x="-166342" y="910100"/>
          <a:ext cx="4738489" cy="51615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0" y="598895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1">
                <a:solidFill>
                  <a:srgbClr val="0070C0"/>
                </a:solidFill>
                <a:cs typeface="Times New Roman" pitchFamily="18" charset="0"/>
              </a:rPr>
              <a:t>Skill map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194048" y="639234"/>
            <a:ext cx="4669447" cy="5818716"/>
            <a:chOff x="4877372" y="-166677"/>
            <a:chExt cx="4226333" cy="8114712"/>
          </a:xfrm>
        </p:grpSpPr>
        <p:sp>
          <p:nvSpPr>
            <p:cNvPr id="33" name="TextBox 32"/>
            <p:cNvSpPr txBox="1"/>
            <p:nvPr/>
          </p:nvSpPr>
          <p:spPr>
            <a:xfrm>
              <a:off x="5503704" y="465654"/>
              <a:ext cx="3003915" cy="483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JAPANESE STYLE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435235" y="2500371"/>
              <a:ext cx="1668470" cy="557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vi-VN"/>
              </a:defPPr>
              <a:lvl1pPr algn="ctr">
                <a:defRPr sz="2000" b="1" u="sng"/>
              </a:lvl1pPr>
            </a:lstStyle>
            <a:p>
              <a:r>
                <a:rPr lang="en-US" dirty="0"/>
                <a:t>Recording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006877" y="6398549"/>
              <a:ext cx="1358618" cy="557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u="sng"/>
                <a:t>5s</a:t>
              </a:r>
              <a:endParaRPr lang="en-US" sz="2000" b="1" u="sng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388206" y="2495925"/>
              <a:ext cx="717775" cy="557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vi-VN"/>
              </a:defPPr>
              <a:lvl1pPr algn="ctr">
                <a:defRPr sz="2000" b="1" u="sng"/>
              </a:lvl1pPr>
            </a:lstStyle>
            <a:p>
              <a:r>
                <a:rPr lang="en-US" dirty="0"/>
                <a:t>Plan</a:t>
              </a:r>
            </a:p>
          </p:txBody>
        </p:sp>
        <p:pic>
          <p:nvPicPr>
            <p:cNvPr id="37" name="Picture 36" descr="IMG_093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60937" y="1221258"/>
              <a:ext cx="1682841" cy="1290732"/>
            </a:xfrm>
            <a:prstGeom prst="rect">
              <a:avLst/>
            </a:prstGeom>
          </p:spPr>
        </p:pic>
        <p:pic>
          <p:nvPicPr>
            <p:cNvPr id="38" name="Picture 37" descr="IMG_0933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72516" y="1221258"/>
              <a:ext cx="1021885" cy="1290732"/>
            </a:xfrm>
            <a:prstGeom prst="rect">
              <a:avLst/>
            </a:prstGeom>
          </p:spPr>
        </p:pic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716799" y="4407600"/>
              <a:ext cx="1218071" cy="1892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" name="TextBox 40"/>
            <p:cNvSpPr txBox="1"/>
            <p:nvPr/>
          </p:nvSpPr>
          <p:spPr>
            <a:xfrm>
              <a:off x="7716799" y="6398549"/>
              <a:ext cx="1358618" cy="557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vi-VN"/>
              </a:defPPr>
              <a:lvl1pPr algn="ctr">
                <a:defRPr sz="2000" b="1" u="sng"/>
              </a:lvl1pPr>
            </a:lstStyle>
            <a:p>
              <a:r>
                <a:rPr lang="en-US" dirty="0"/>
                <a:t>On time</a:t>
              </a:r>
            </a:p>
          </p:txBody>
        </p:sp>
        <p:pic>
          <p:nvPicPr>
            <p:cNvPr id="42" name="Picture 41" descr="C:\Users\v03402\AppData\Local\Microsoft\Windows\Temporary Internet Files\Content.IE5\ZF75R21F\MC900078749[1].wmf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617409" y="3152666"/>
              <a:ext cx="2910808" cy="1066320"/>
            </a:xfrm>
            <a:prstGeom prst="rect">
              <a:avLst/>
            </a:prstGeom>
            <a:noFill/>
          </p:spPr>
        </p:pic>
        <p:cxnSp>
          <p:nvCxnSpPr>
            <p:cNvPr id="43" name="Straight Connector 42"/>
            <p:cNvCxnSpPr/>
            <p:nvPr/>
          </p:nvCxnSpPr>
          <p:spPr>
            <a:xfrm flipH="1">
              <a:off x="4877372" y="-166677"/>
              <a:ext cx="23289" cy="8114712"/>
            </a:xfrm>
            <a:prstGeom prst="line">
              <a:avLst/>
            </a:prstGeom>
            <a:ln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6207006" y="4219311"/>
              <a:ext cx="1771207" cy="557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vi-VN"/>
              </a:defPPr>
              <a:lvl1pPr algn="ctr">
                <a:defRPr sz="2000" b="1" u="sng"/>
              </a:lvl1pPr>
            </a:lstStyle>
            <a:p>
              <a:r>
                <a:rPr lang="en-US" dirty="0"/>
                <a:t>Teamwork</a:t>
              </a: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4306039" y="598895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1">
                <a:solidFill>
                  <a:srgbClr val="0070C0"/>
                </a:solidFill>
                <a:cs typeface="Times New Roman" pitchFamily="18" charset="0"/>
              </a:rPr>
              <a:t>Impression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831" y="3919253"/>
            <a:ext cx="1356815" cy="135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7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36F1D292-041C-444F-A621-4D47C0087EBC}" vid="{BCB06FF4-FEF4-4FEB-9CEA-9BED2CCAFFB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3112</TotalTime>
  <Words>1223</Words>
  <Application>Microsoft Office PowerPoint</Application>
  <PresentationFormat>On-screen Show (4:3)</PresentationFormat>
  <Paragraphs>271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ＭＳ Ｐゴシック</vt:lpstr>
      <vt:lpstr>.VnCooperH</vt:lpstr>
      <vt:lpstr>Arial</vt:lpstr>
      <vt:lpstr>Arial Black</vt:lpstr>
      <vt:lpstr>Calibri</vt:lpstr>
      <vt:lpstr>Courier New</vt:lpstr>
      <vt:lpstr>Meiryo UI</vt:lpstr>
      <vt:lpstr>Segoe UI</vt:lpstr>
      <vt:lpstr>Tahoma</vt:lpstr>
      <vt:lpstr>Times New Roman</vt:lpstr>
      <vt:lpstr>Wingdings</vt:lpstr>
      <vt:lpstr>Wingdings 2</vt:lpstr>
      <vt:lpstr>Theme1</vt:lpstr>
      <vt:lpstr>PowerPoint Presentation</vt:lpstr>
      <vt:lpstr>1.INTRODUCTION</vt:lpstr>
      <vt:lpstr>2.DIFFICULTIES-SOLUTION</vt:lpstr>
      <vt:lpstr>2.DIFFICULTIES-SOLUTION</vt:lpstr>
      <vt:lpstr>2.DIFFICULTIES-SOLUTION</vt:lpstr>
      <vt:lpstr>2.DIFFICULTIES-SOLUTION</vt:lpstr>
      <vt:lpstr>3.RESULT-LESSON</vt:lpstr>
      <vt:lpstr>3.RESULT-LESSON</vt:lpstr>
      <vt:lpstr>4.SKILLS MAP-NEXT PLANS</vt:lpstr>
      <vt:lpstr>4.SKILLS MAP-NEXT PLANS</vt:lpstr>
      <vt:lpstr>4.SKILLS MAP-NEXT PLANS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Ngo Quang Vu</dc:creator>
  <cp:lastModifiedBy>Ngo Quang Vu</cp:lastModifiedBy>
  <cp:revision>342</cp:revision>
  <dcterms:created xsi:type="dcterms:W3CDTF">2018-11-02T06:42:36Z</dcterms:created>
  <dcterms:modified xsi:type="dcterms:W3CDTF">2018-11-19T01:13:40Z</dcterms:modified>
</cp:coreProperties>
</file>